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5" r:id="rId2"/>
    <p:sldId id="308" r:id="rId3"/>
    <p:sldId id="289" r:id="rId4"/>
    <p:sldId id="261" r:id="rId5"/>
    <p:sldId id="258" r:id="rId6"/>
    <p:sldId id="290" r:id="rId7"/>
    <p:sldId id="310" r:id="rId8"/>
    <p:sldId id="323" r:id="rId9"/>
    <p:sldId id="318" r:id="rId10"/>
    <p:sldId id="319" r:id="rId11"/>
    <p:sldId id="322" r:id="rId12"/>
    <p:sldId id="321" r:id="rId13"/>
    <p:sldId id="313" r:id="rId14"/>
    <p:sldId id="311" r:id="rId15"/>
    <p:sldId id="320" r:id="rId16"/>
    <p:sldId id="306" r:id="rId17"/>
    <p:sldId id="312" r:id="rId18"/>
    <p:sldId id="260" r:id="rId19"/>
    <p:sldId id="259" r:id="rId20"/>
  </p:sldIdLst>
  <p:sldSz cx="9144000" cy="6858000" type="screen4x3"/>
  <p:notesSz cx="6858000" cy="9144000"/>
  <p:defaultTextStyle>
    <a:defPPr>
      <a:defRPr lang="uk-U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351" autoAdjust="0"/>
  </p:normalViewPr>
  <p:slideViewPr>
    <p:cSldViewPr showGuides="1">
      <p:cViewPr varScale="1">
        <p:scale>
          <a:sx n="40" d="100"/>
          <a:sy n="40" d="100"/>
        </p:scale>
        <p:origin x="1968"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uk-UA" altLang="uk-UA"/>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uk-UA" altLang="uk-UA"/>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uk-UA" altLang="uk-UA" smtClean="0"/>
              <a:t>Click to edit Master text styles</a:t>
            </a:r>
          </a:p>
          <a:p>
            <a:pPr lvl="1"/>
            <a:r>
              <a:rPr lang="uk-UA" altLang="uk-UA" smtClean="0"/>
              <a:t>Second level</a:t>
            </a:r>
          </a:p>
          <a:p>
            <a:pPr lvl="2"/>
            <a:r>
              <a:rPr lang="uk-UA" altLang="uk-UA" smtClean="0"/>
              <a:t>Third level</a:t>
            </a:r>
          </a:p>
          <a:p>
            <a:pPr lvl="3"/>
            <a:r>
              <a:rPr lang="uk-UA" altLang="uk-UA" smtClean="0"/>
              <a:t>Fourth level</a:t>
            </a:r>
          </a:p>
          <a:p>
            <a:pPr lvl="4"/>
            <a:r>
              <a:rPr lang="uk-UA" altLang="uk-UA"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uk-UA" altLang="uk-UA"/>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D5C7E8F-EDC1-4DE5-9AF7-16BFCF4D4291}" type="slidenum">
              <a:rPr lang="uk-UA" altLang="uk-UA"/>
              <a:pPr/>
              <a:t>‹#›</a:t>
            </a:fld>
            <a:endParaRPr lang="uk-UA" altLang="uk-UA"/>
          </a:p>
        </p:txBody>
      </p:sp>
    </p:spTree>
    <p:extLst>
      <p:ext uri="{BB962C8B-B14F-4D97-AF65-F5344CB8AC3E}">
        <p14:creationId xmlns:p14="http://schemas.microsoft.com/office/powerpoint/2010/main" val="34452712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pie.org/newsroom/0031-blood-flow-imaging-is-enhanced-using-new-detector-technology#fig1" TargetMode="External"/><Relationship Id="rId3" Type="http://schemas.openxmlformats.org/officeDocument/2006/relationships/hyperlink" Target="http://spie.org/newsroom/0031-blood-flow-imaging-is-enhanced-using-new-detector-technology#B1" TargetMode="External"/><Relationship Id="rId7" Type="http://schemas.openxmlformats.org/officeDocument/2006/relationships/hyperlink" Target="http://spie.org/newsroom/0031-blood-flow-imaging-is-enhanced-using-new-detector-technology#B5"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pie.org/newsroom/0031-blood-flow-imaging-is-enhanced-using-new-detector-technology#B4" TargetMode="External"/><Relationship Id="rId5" Type="http://schemas.openxmlformats.org/officeDocument/2006/relationships/hyperlink" Target="http://spie.org/newsroom/0031-blood-flow-imaging-is-enhanced-using-new-detector-technology#B3" TargetMode="External"/><Relationship Id="rId10" Type="http://schemas.openxmlformats.org/officeDocument/2006/relationships/hyperlink" Target="http://spie.org/newsroom/0031-blood-flow-imaging-is-enhanced-using-new-detector-technology#fig3" TargetMode="External"/><Relationship Id="rId4" Type="http://schemas.openxmlformats.org/officeDocument/2006/relationships/hyperlink" Target="http://spie.org/newsroom/0031-blood-flow-imaging-is-enhanced-using-new-detector-technology#B2" TargetMode="External"/><Relationship Id="rId9" Type="http://schemas.openxmlformats.org/officeDocument/2006/relationships/hyperlink" Target="http://spie.org/newsroom/0031-blood-flow-imaging-is-enhanced-using-new-detector-technology#fig2"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physics.ucsd.edu/neurophysic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edicalradiation.com/types-of-medical-imaging/imaging-using-x-rays/radiography-plain-x-ray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medicalradiation.com/reducing-radiation-dose/" TargetMode="External"/><Relationship Id="rId5" Type="http://schemas.openxmlformats.org/officeDocument/2006/relationships/hyperlink" Target="https://www.medicalradiation.com/types-of-medical-imaging/other-types-of-medical-imaging/magnetic-resonance-imaging/" TargetMode="External"/><Relationship Id="rId4" Type="http://schemas.openxmlformats.org/officeDocument/2006/relationships/hyperlink" Target="https://www.medicalradiation.com/types-of-medical-imaging/imaging-using-x-rays/computed-tomography-c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n.wikipedia.org/wiki/Thermodynamic_equilibrium" TargetMode="External"/><Relationship Id="rId13" Type="http://schemas.openxmlformats.org/officeDocument/2006/relationships/hyperlink" Target="https://en.wikipedia.org/wiki/Nephrogenic_systemic_fibrosis" TargetMode="External"/><Relationship Id="rId3" Type="http://schemas.openxmlformats.org/officeDocument/2006/relationships/hyperlink" Target="https://en.wikipedia.org/wiki/MRI_contrast_agent" TargetMode="External"/><Relationship Id="rId7" Type="http://schemas.openxmlformats.org/officeDocument/2006/relationships/hyperlink" Target="https://en.wikipedia.org/wiki/Nuclear_magnetic_moment" TargetMode="External"/><Relationship Id="rId12" Type="http://schemas.openxmlformats.org/officeDocument/2006/relationships/hyperlink" Target="https://en.wikipedia.org/wiki/Magnetic_resonance_angiography#cite_note-1"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en.wikipedia.org/wiki/Nuclear_magnetic_resonance" TargetMode="External"/><Relationship Id="rId11" Type="http://schemas.openxmlformats.org/officeDocument/2006/relationships/hyperlink" Target="https://en.wikipedia.org/wiki/Phase_contrast_magnetic_resonance_imaging" TargetMode="External"/><Relationship Id="rId5" Type="http://schemas.openxmlformats.org/officeDocument/2006/relationships/hyperlink" Target="https://en.wikipedia.org/wiki/Spin%E2%80%93lattice_relaxation" TargetMode="External"/><Relationship Id="rId15" Type="http://schemas.openxmlformats.org/officeDocument/2006/relationships/hyperlink" Target="https://en.wikipedia.org/wiki/Renal_failure" TargetMode="External"/><Relationship Id="rId10" Type="http://schemas.openxmlformats.org/officeDocument/2006/relationships/hyperlink" Target="https://en.wikipedia.org/wiki/Magnetic_resonance_imaging" TargetMode="External"/><Relationship Id="rId4" Type="http://schemas.openxmlformats.org/officeDocument/2006/relationships/hyperlink" Target="https://en.wikipedia.org/wiki/Gadolinium" TargetMode="External"/><Relationship Id="rId9" Type="http://schemas.openxmlformats.org/officeDocument/2006/relationships/hyperlink" Target="https://en.wikipedia.org/wiki/Spin-spin_relaxation_time" TargetMode="External"/><Relationship Id="rId14" Type="http://schemas.openxmlformats.org/officeDocument/2006/relationships/hyperlink" Target="https://en.wikipedia.org/wiki/Chronic_kidney_diseas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Как обходятся без сердца одноклеточные?</a:t>
            </a:r>
          </a:p>
          <a:p>
            <a:r>
              <a:rPr lang="ru-RU" dirty="0" smtClean="0"/>
              <a:t>Есть</a:t>
            </a:r>
            <a:r>
              <a:rPr lang="ru-RU" baseline="0" dirty="0" smtClean="0"/>
              <a:t> ли сердце у </a:t>
            </a:r>
            <a:r>
              <a:rPr lang="en-US" baseline="0" dirty="0" smtClean="0"/>
              <a:t>C. </a:t>
            </a:r>
            <a:r>
              <a:rPr lang="en-US" baseline="0" dirty="0" err="1" smtClean="0"/>
              <a:t>elegans</a:t>
            </a:r>
            <a:r>
              <a:rPr lang="en-US" baseline="0" dirty="0" smtClean="0"/>
              <a:t>, </a:t>
            </a:r>
            <a:r>
              <a:rPr lang="ru-RU" baseline="0" dirty="0" smtClean="0"/>
              <a:t>улитки, мухи</a:t>
            </a:r>
            <a:r>
              <a:rPr lang="en-US" baseline="0" dirty="0" smtClean="0"/>
              <a:t>?</a:t>
            </a:r>
          </a:p>
          <a:p>
            <a:r>
              <a:rPr lang="ru-RU" baseline="0" dirty="0" smtClean="0"/>
              <a:t>У каких организмов появляется сердце?</a:t>
            </a:r>
            <a:endParaRPr lang="uk-UA" dirty="0"/>
          </a:p>
        </p:txBody>
      </p:sp>
      <p:sp>
        <p:nvSpPr>
          <p:cNvPr id="4" name="Slide Number Placeholder 3"/>
          <p:cNvSpPr>
            <a:spLocks noGrp="1"/>
          </p:cNvSpPr>
          <p:nvPr>
            <p:ph type="sldNum" sz="quarter" idx="10"/>
          </p:nvPr>
        </p:nvSpPr>
        <p:spPr/>
        <p:txBody>
          <a:bodyPr/>
          <a:lstStyle/>
          <a:p>
            <a:fld id="{BD5C7E8F-EDC1-4DE5-9AF7-16BFCF4D4291}" type="slidenum">
              <a:rPr lang="uk-UA" altLang="uk-UA" smtClean="0"/>
              <a:pPr/>
              <a:t>2</a:t>
            </a:fld>
            <a:endParaRPr lang="uk-UA" altLang="uk-UA"/>
          </a:p>
        </p:txBody>
      </p:sp>
    </p:spTree>
    <p:extLst>
      <p:ext uri="{BB962C8B-B14F-4D97-AF65-F5344CB8AC3E}">
        <p14:creationId xmlns:p14="http://schemas.microsoft.com/office/powerpoint/2010/main" val="3752893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Blood flow imaging is enhanced using new detector technology</a:t>
            </a:r>
          </a:p>
          <a:p>
            <a:r>
              <a:rPr lang="en-US" dirty="0" smtClean="0"/>
              <a:t>Alexandre Serov and Theo </a:t>
            </a:r>
            <a:r>
              <a:rPr lang="en-US" dirty="0" err="1" smtClean="0"/>
              <a:t>Lasser</a:t>
            </a:r>
            <a:endParaRPr lang="en-US" dirty="0" smtClean="0"/>
          </a:p>
          <a:p>
            <a:r>
              <a:rPr lang="en-US" dirty="0" smtClean="0"/>
              <a:t>Laser Doppler imaging (LDI), used for measuring in-vivo blood flow in biological tissues such as skin or brain tissue, has dramatically improved by exploiting high-speed CMOS image sensor technology.</a:t>
            </a:r>
          </a:p>
          <a:p>
            <a:r>
              <a:rPr lang="en-US" dirty="0" smtClean="0"/>
              <a:t>7 February 2006, SPIE Newsroom. DOI: 10.1117/2.1200601.0031 </a:t>
            </a:r>
          </a:p>
          <a:p>
            <a:r>
              <a:rPr lang="en-US" dirty="0" smtClean="0"/>
              <a:t>Changes in peripheral blood flow are known to be a precise indicator of health disorders. If the blood flow could be measured quickly, reliably, and non-invasively, physicians would be provided with new options for patient screening, earlier disease diagnostic, and monitoring the effect of treatment. Laser imaging is a natural candidate for this as it allows measuring blood flow changes non-invasively and without any physical contact. However, present blood flow imaging systems are not yet suitable for clinical applications, because they are either too slow or insufficiently accurate and require special skills to operate.</a:t>
            </a:r>
          </a:p>
          <a:p>
            <a:r>
              <a:rPr lang="en-US" dirty="0" smtClean="0"/>
              <a:t>There have been several approaches to the development of laser blood flow imagers. Scanning imagers—for instance two different laser Doppler imaging (LDI) systems have been developed by </a:t>
            </a:r>
            <a:r>
              <a:rPr lang="en-US" dirty="0" err="1" smtClean="0"/>
              <a:t>Wårdell</a:t>
            </a:r>
            <a:r>
              <a:rPr lang="en-US" dirty="0" smtClean="0"/>
              <a:t> et al.</a:t>
            </a:r>
            <a:r>
              <a:rPr lang="en-US" baseline="30000" dirty="0" smtClean="0">
                <a:hlinkClick r:id="rId3"/>
              </a:rPr>
              <a:t>1</a:t>
            </a:r>
            <a:r>
              <a:rPr lang="en-US" dirty="0" smtClean="0"/>
              <a:t> and by Essex and Byrne</a:t>
            </a:r>
            <a:r>
              <a:rPr lang="en-US" baseline="30000" dirty="0" smtClean="0">
                <a:hlinkClick r:id="rId4"/>
              </a:rPr>
              <a:t>2</a:t>
            </a:r>
            <a:r>
              <a:rPr lang="en-US" dirty="0" smtClean="0"/>
              <a:t>—suffer from low </a:t>
            </a:r>
            <a:r>
              <a:rPr lang="en-US" dirty="0" err="1" smtClean="0"/>
              <a:t>imagingspeed</a:t>
            </a:r>
            <a:r>
              <a:rPr lang="en-US" dirty="0" smtClean="0"/>
              <a:t>. Full-field imagers—the laser speckle imagers (LSI) by </a:t>
            </a:r>
            <a:r>
              <a:rPr lang="en-US" dirty="0" err="1" smtClean="0"/>
              <a:t>Fercherand</a:t>
            </a:r>
            <a:r>
              <a:rPr lang="en-US" dirty="0" smtClean="0"/>
              <a:t> Briers</a:t>
            </a:r>
            <a:r>
              <a:rPr lang="en-US" baseline="30000" dirty="0" smtClean="0">
                <a:hlinkClick r:id="rId5"/>
              </a:rPr>
              <a:t>3</a:t>
            </a:r>
            <a:r>
              <a:rPr lang="en-US" dirty="0" smtClean="0"/>
              <a:t> and Dunn,</a:t>
            </a:r>
            <a:r>
              <a:rPr lang="en-US" baseline="30000" dirty="0" smtClean="0">
                <a:hlinkClick r:id="rId6"/>
              </a:rPr>
              <a:t>4</a:t>
            </a:r>
            <a:r>
              <a:rPr lang="en-US" dirty="0" smtClean="0"/>
              <a:t> for example—do not distinguish between changes in blood concentration or velocity and cover only a small velocity range. To overcome these problems, we have developed a new imaging system that attempts to incorporate the advantages of both LDI and LSI without featuring the disadvantages.</a:t>
            </a:r>
          </a:p>
          <a:p>
            <a:r>
              <a:rPr lang="en-US" dirty="0" smtClean="0"/>
              <a:t>Our new digital imaging modality uses the latest CMOS image sensor technology. The new imager is based on an integrating CMOS image sensor with random region-of-interest (ROI) addressing capability.</a:t>
            </a:r>
            <a:r>
              <a:rPr lang="en-US" baseline="30000" dirty="0" smtClean="0">
                <a:hlinkClick r:id="rId7"/>
              </a:rPr>
              <a:t>5</a:t>
            </a:r>
            <a:r>
              <a:rPr lang="en-US" dirty="0" smtClean="0"/>
              <a:t> This feature allows the acquisition of the Doppler signal at many spots simultaneously at a sub-frame rate of several kHz. Such a parallel detection approach substantially reduces the measurement time. Integrating detectors also have a better signal-to-noise ratio than non-integrating detectors, especially when measuring simultaneously in a plurality of points. The random addressing integrating detector also allows the use of the same detector for both LDI and LSI, extending the ability of the instrument.</a:t>
            </a:r>
          </a:p>
          <a:p>
            <a:r>
              <a:rPr lang="en-US" dirty="0" smtClean="0"/>
              <a:t>The new laser Doppler imaging system allows imaging and real-time monitoring of blood flow in biological tissues, e.g. skin microcirculation, in an area of up to 15 × 15 cm</a:t>
            </a:r>
            <a:r>
              <a:rPr lang="en-US" baseline="30000" dirty="0" smtClean="0"/>
              <a:t>2</a:t>
            </a:r>
            <a:r>
              <a:rPr lang="en-US" dirty="0" smtClean="0"/>
              <a:t>.The system generates two-dimensional blood flow related maps (perfusion, concentration, and speed) with a frame rate of 0.1Hz to 10Hz, depending on the map size and sampling resolution for fast Fourier transform (FFT). For instance, the system can handle ten 64 × 64 pixel images per second or one 256 × 256 pixel image. In comparison, current commercial systems need more than five minutes for comparable flow-map image quality. The schematic drawing of the full-field laser Doppler imager is illustrated in </a:t>
            </a:r>
            <a:r>
              <a:rPr lang="en-US" dirty="0" smtClean="0">
                <a:hlinkClick r:id="rId8"/>
              </a:rPr>
              <a:t>Figure. 1.</a:t>
            </a:r>
            <a:r>
              <a:rPr lang="en-US" dirty="0" smtClean="0"/>
              <a:t> An extended laser beam illuminates the sample. The </a:t>
            </a:r>
            <a:r>
              <a:rPr lang="en-US" dirty="0" err="1" smtClean="0"/>
              <a:t>sampleis</a:t>
            </a:r>
            <a:r>
              <a:rPr lang="en-US" dirty="0" smtClean="0"/>
              <a:t> imaged with an objective lens onto the CMOS image sensor (2D photodetector array). The intensity variations at each pixel are recorded into the computer memory and processed in real time, applying FFT and image speckle contrast analysis algorithms. Here, FFT calculates the Doppler spectrum related to the power spectrum of the intensity fluctuations at the measured point. Perfusion, concentration and speed signals are calculated from the obtained data. Finally, two-dimensional false-color maps of the blood flow are displayed on the computer monitor, as shown in </a:t>
            </a:r>
            <a:r>
              <a:rPr lang="en-US" dirty="0" smtClean="0">
                <a:hlinkClick r:id="rId9"/>
              </a:rPr>
              <a:t>Figure 2</a:t>
            </a:r>
            <a:r>
              <a:rPr lang="en-US" dirty="0" smtClean="0"/>
              <a:t> The changes of the blood flow over extended areas of tissue can now be monitored in real time, providing the physician with </a:t>
            </a:r>
            <a:r>
              <a:rPr lang="en-US" dirty="0" err="1" smtClean="0"/>
              <a:t>functiona</a:t>
            </a:r>
            <a:r>
              <a:rPr lang="en-US" dirty="0" smtClean="0"/>
              <a:t> information about the microcirculation (see </a:t>
            </a:r>
            <a:r>
              <a:rPr lang="en-US" dirty="0" smtClean="0">
                <a:hlinkClick r:id="rId10"/>
              </a:rPr>
              <a:t>Figure 3</a:t>
            </a:r>
            <a:r>
              <a:rPr lang="en-US" dirty="0" smtClean="0"/>
              <a:t>). In contrast with conventional laser Doppler </a:t>
            </a:r>
            <a:r>
              <a:rPr lang="en-US" dirty="0" err="1" smtClean="0"/>
              <a:t>flowmetry</a:t>
            </a:r>
            <a:r>
              <a:rPr lang="en-US" dirty="0" smtClean="0"/>
              <a:t>—which measures a single point—functional mapping images not only correlate in magnitude with the degree of perfusion, but also localize changes of blood flow with high spatial specificity.</a:t>
            </a:r>
          </a:p>
          <a:p>
            <a:r>
              <a:rPr lang="en-US" dirty="0" smtClean="0"/>
              <a:t>  </a:t>
            </a:r>
            <a:r>
              <a:rPr lang="en-US" b="1" dirty="0" smtClean="0"/>
              <a:t>Figure 1.</a:t>
            </a:r>
            <a:r>
              <a:rPr lang="en-US" dirty="0" smtClean="0"/>
              <a:t> Schematic drawing of a high-speed laser Doppler blood flow imager. </a:t>
            </a:r>
          </a:p>
          <a:p>
            <a:r>
              <a:rPr lang="en-US" dirty="0" smtClean="0"/>
              <a:t>  </a:t>
            </a:r>
          </a:p>
          <a:p>
            <a:r>
              <a:rPr lang="en-US" dirty="0" smtClean="0"/>
              <a:t>  </a:t>
            </a:r>
            <a:r>
              <a:rPr lang="en-US" b="1" dirty="0" smtClean="0"/>
              <a:t>Figure 2.</a:t>
            </a:r>
            <a:r>
              <a:rPr lang="en-US" dirty="0" smtClean="0"/>
              <a:t> Blood flow-related images of human fingers. Images size is 512 × 512 pixels. The imaging time is 5 seconds in total. </a:t>
            </a:r>
          </a:p>
          <a:p>
            <a:r>
              <a:rPr lang="en-US" dirty="0" smtClean="0"/>
              <a:t>  </a:t>
            </a:r>
          </a:p>
          <a:p>
            <a:r>
              <a:rPr lang="en-US" dirty="0" smtClean="0"/>
              <a:t>  </a:t>
            </a:r>
            <a:r>
              <a:rPr lang="en-US" b="1" dirty="0" smtClean="0"/>
              <a:t>Figure 3.</a:t>
            </a:r>
            <a:r>
              <a:rPr lang="en-US" dirty="0" smtClean="0"/>
              <a:t> A series of perfusion images (256 × 256 pixels) obtained during the arm artery occlusion experiment. The imaging time is 3 seconds per image. Numbers show the relative time when the image was obtained. </a:t>
            </a:r>
          </a:p>
          <a:p>
            <a:r>
              <a:rPr lang="en-US" dirty="0" smtClean="0"/>
              <a:t>  Our main objective was to develop a reliable, objective, user- and patient-friendly high-speed imaging system for measuring the blood flow in various biological tissues. Although experience is still needed to interpret the images, the measurements themselves could be administered very easily due the instrument design. Our system is a fully user-independent, therefore highly reliable, instrument that greatly reduces costs and improves patient benefit.</a:t>
            </a:r>
          </a:p>
          <a:p>
            <a:r>
              <a:rPr lang="en-US" dirty="0" smtClean="0"/>
              <a:t>Authors </a:t>
            </a:r>
          </a:p>
          <a:p>
            <a:r>
              <a:rPr lang="en-US" dirty="0" smtClean="0"/>
              <a:t>Alexandre Serov and Theo </a:t>
            </a:r>
            <a:r>
              <a:rPr lang="en-US" dirty="0" err="1" smtClean="0"/>
              <a:t>Lasser</a:t>
            </a:r>
            <a:r>
              <a:rPr lang="en-US" dirty="0" smtClean="0"/>
              <a:t> </a:t>
            </a:r>
          </a:p>
          <a:p>
            <a:r>
              <a:rPr lang="en-US" dirty="0" err="1" smtClean="0"/>
              <a:t>Laboratoire</a:t>
            </a:r>
            <a:r>
              <a:rPr lang="en-US" dirty="0" smtClean="0"/>
              <a:t> </a:t>
            </a:r>
            <a:r>
              <a:rPr lang="en-US" dirty="0" err="1" smtClean="0"/>
              <a:t>d'Optique</a:t>
            </a:r>
            <a:r>
              <a:rPr lang="en-US" dirty="0" smtClean="0"/>
              <a:t> </a:t>
            </a:r>
            <a:r>
              <a:rPr lang="en-US" dirty="0" err="1" smtClean="0"/>
              <a:t>Biomedicale</a:t>
            </a:r>
            <a:r>
              <a:rPr lang="en-US" dirty="0" smtClean="0"/>
              <a:t>, </a:t>
            </a:r>
            <a:r>
              <a:rPr lang="en-US" dirty="0" err="1" smtClean="0"/>
              <a:t>École</a:t>
            </a:r>
            <a:r>
              <a:rPr lang="en-US" dirty="0" smtClean="0"/>
              <a:t> </a:t>
            </a:r>
            <a:r>
              <a:rPr lang="en-US" dirty="0" err="1" smtClean="0"/>
              <a:t>Polytechnique</a:t>
            </a:r>
            <a:r>
              <a:rPr lang="en-US" dirty="0" smtClean="0"/>
              <a:t> </a:t>
            </a:r>
            <a:r>
              <a:rPr lang="en-US" dirty="0" err="1" smtClean="0"/>
              <a:t>Fédérale</a:t>
            </a:r>
            <a:r>
              <a:rPr lang="en-US" dirty="0" smtClean="0"/>
              <a:t> de Lausanne </a:t>
            </a:r>
          </a:p>
          <a:p>
            <a:r>
              <a:rPr lang="en-US" dirty="0" smtClean="0"/>
              <a:t>Lausanne, Switzerland </a:t>
            </a:r>
          </a:p>
          <a:p>
            <a:endParaRPr lang="uk-UA" dirty="0"/>
          </a:p>
        </p:txBody>
      </p:sp>
      <p:sp>
        <p:nvSpPr>
          <p:cNvPr id="4" name="Slide Number Placeholder 3"/>
          <p:cNvSpPr>
            <a:spLocks noGrp="1"/>
          </p:cNvSpPr>
          <p:nvPr>
            <p:ph type="sldNum" sz="quarter" idx="10"/>
          </p:nvPr>
        </p:nvSpPr>
        <p:spPr/>
        <p:txBody>
          <a:bodyPr/>
          <a:lstStyle/>
          <a:p>
            <a:fld id="{BD5C7E8F-EDC1-4DE5-9AF7-16BFCF4D4291}" type="slidenum">
              <a:rPr lang="uk-UA" altLang="uk-UA" smtClean="0"/>
              <a:pPr/>
              <a:t>14</a:t>
            </a:fld>
            <a:endParaRPr lang="uk-UA" altLang="uk-UA"/>
          </a:p>
        </p:txBody>
      </p:sp>
    </p:spTree>
    <p:extLst>
      <p:ext uri="{BB962C8B-B14F-4D97-AF65-F5344CB8AC3E}">
        <p14:creationId xmlns:p14="http://schemas.microsoft.com/office/powerpoint/2010/main" val="34327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uk-UA" altLang="uk-UA" sz="1200" dirty="0" err="1" smtClean="0"/>
              <a:t>Numerous</a:t>
            </a:r>
            <a:r>
              <a:rPr lang="uk-UA" altLang="uk-UA" sz="1200" dirty="0" smtClean="0"/>
              <a:t> </a:t>
            </a:r>
            <a:r>
              <a:rPr lang="uk-UA" altLang="uk-UA" sz="1200" dirty="0" err="1" smtClean="0"/>
              <a:t>techniques</a:t>
            </a:r>
            <a:r>
              <a:rPr lang="uk-UA" altLang="uk-UA" sz="1200" dirty="0" smtClean="0"/>
              <a:t> </a:t>
            </a:r>
            <a:r>
              <a:rPr lang="uk-UA" altLang="uk-UA" sz="1200" dirty="0" err="1" smtClean="0"/>
              <a:t>have</a:t>
            </a:r>
            <a:r>
              <a:rPr lang="uk-UA" altLang="uk-UA" sz="1200" dirty="0" smtClean="0"/>
              <a:t> </a:t>
            </a:r>
            <a:r>
              <a:rPr lang="uk-UA" altLang="uk-UA" sz="1200" dirty="0" err="1" smtClean="0"/>
              <a:t>been</a:t>
            </a:r>
            <a:r>
              <a:rPr lang="uk-UA" altLang="uk-UA" sz="1200" dirty="0" smtClean="0"/>
              <a:t> </a:t>
            </a:r>
            <a:r>
              <a:rPr lang="uk-UA" altLang="uk-UA" sz="1200" dirty="0" err="1" smtClean="0"/>
              <a:t>applied</a:t>
            </a:r>
            <a:r>
              <a:rPr lang="uk-UA" altLang="uk-UA" sz="1200" dirty="0" smtClean="0"/>
              <a:t> </a:t>
            </a:r>
            <a:r>
              <a:rPr lang="uk-UA" altLang="uk-UA" sz="1200" dirty="0" err="1" smtClean="0"/>
              <a:t>to</a:t>
            </a:r>
            <a:r>
              <a:rPr lang="uk-UA" altLang="uk-UA" sz="1200" dirty="0" smtClean="0"/>
              <a:t> </a:t>
            </a:r>
            <a:r>
              <a:rPr lang="uk-UA" altLang="uk-UA" sz="1200" dirty="0" err="1" smtClean="0"/>
              <a:t>image</a:t>
            </a:r>
            <a:r>
              <a:rPr lang="uk-UA" altLang="uk-UA" sz="1200" dirty="0" smtClean="0"/>
              <a:t> </a:t>
            </a:r>
            <a:r>
              <a:rPr lang="uk-UA" altLang="uk-UA" sz="1200" dirty="0" err="1" smtClean="0"/>
              <a:t>the</a:t>
            </a:r>
            <a:r>
              <a:rPr lang="uk-UA" altLang="uk-UA" sz="1200" dirty="0" smtClean="0"/>
              <a:t> </a:t>
            </a:r>
            <a:r>
              <a:rPr lang="uk-UA" altLang="uk-UA" sz="1200" dirty="0" err="1" smtClean="0"/>
              <a:t>cerebral</a:t>
            </a:r>
            <a:r>
              <a:rPr lang="uk-UA" altLang="uk-UA" sz="1200" dirty="0" smtClean="0"/>
              <a:t> </a:t>
            </a:r>
            <a:r>
              <a:rPr lang="uk-UA" altLang="uk-UA" sz="1200" dirty="0" err="1" smtClean="0"/>
              <a:t>blood</a:t>
            </a:r>
            <a:r>
              <a:rPr lang="uk-UA" altLang="uk-UA" sz="1200" dirty="0" smtClean="0"/>
              <a:t> </a:t>
            </a:r>
            <a:r>
              <a:rPr lang="uk-UA" altLang="uk-UA" sz="1200" dirty="0" err="1" smtClean="0"/>
              <a:t>flow</a:t>
            </a:r>
            <a:r>
              <a:rPr lang="uk-UA" altLang="uk-UA" sz="1200" dirty="0" smtClean="0"/>
              <a:t> (CBF) </a:t>
            </a:r>
            <a:r>
              <a:rPr lang="uk-UA" altLang="uk-UA" sz="1200" dirty="0" err="1" smtClean="0"/>
              <a:t>and</a:t>
            </a:r>
            <a:endParaRPr lang="uk-UA" altLang="uk-UA" sz="1200" dirty="0" smtClean="0"/>
          </a:p>
          <a:p>
            <a:pPr>
              <a:lnSpc>
                <a:spcPct val="80000"/>
              </a:lnSpc>
            </a:pPr>
            <a:r>
              <a:rPr lang="uk-UA" altLang="uk-UA" sz="1200" dirty="0" err="1" smtClean="0"/>
              <a:t>volume</a:t>
            </a:r>
            <a:r>
              <a:rPr lang="uk-UA" altLang="uk-UA" sz="1200" dirty="0" smtClean="0"/>
              <a:t> </a:t>
            </a:r>
            <a:r>
              <a:rPr lang="uk-UA" altLang="uk-UA" sz="1200" dirty="0" err="1" smtClean="0"/>
              <a:t>changes</a:t>
            </a:r>
            <a:r>
              <a:rPr lang="uk-UA" altLang="uk-UA" sz="1200" dirty="0" smtClean="0"/>
              <a:t>. </a:t>
            </a:r>
            <a:r>
              <a:rPr lang="uk-UA" altLang="uk-UA" sz="1200" dirty="0" err="1" smtClean="0"/>
              <a:t>Conventional</a:t>
            </a:r>
            <a:r>
              <a:rPr lang="uk-UA" altLang="uk-UA" sz="1200" dirty="0" smtClean="0"/>
              <a:t> X-</a:t>
            </a:r>
            <a:r>
              <a:rPr lang="uk-UA" altLang="uk-UA" sz="1200" dirty="0" err="1" smtClean="0"/>
              <a:t>ray</a:t>
            </a:r>
            <a:r>
              <a:rPr lang="uk-UA" altLang="uk-UA" sz="1200" dirty="0" smtClean="0"/>
              <a:t> </a:t>
            </a:r>
            <a:r>
              <a:rPr lang="uk-UA" altLang="uk-UA" sz="1200" dirty="0" err="1" smtClean="0"/>
              <a:t>carotid</a:t>
            </a:r>
            <a:r>
              <a:rPr lang="uk-UA" altLang="uk-UA" sz="1200" dirty="0" smtClean="0"/>
              <a:t> </a:t>
            </a:r>
            <a:r>
              <a:rPr lang="uk-UA" altLang="uk-UA" sz="1200" dirty="0" err="1" smtClean="0"/>
              <a:t>angiography</a:t>
            </a:r>
            <a:r>
              <a:rPr lang="uk-UA" altLang="uk-UA" sz="1200" dirty="0" smtClean="0"/>
              <a:t> </a:t>
            </a:r>
            <a:r>
              <a:rPr lang="uk-UA" altLang="uk-UA" sz="1200" dirty="0" err="1" smtClean="0"/>
              <a:t>is</a:t>
            </a:r>
            <a:r>
              <a:rPr lang="uk-UA" altLang="uk-UA" sz="1200" dirty="0" smtClean="0"/>
              <a:t> </a:t>
            </a:r>
            <a:r>
              <a:rPr lang="uk-UA" altLang="uk-UA" sz="1200" dirty="0" err="1" smtClean="0"/>
              <a:t>an</a:t>
            </a:r>
            <a:r>
              <a:rPr lang="uk-UA" altLang="uk-UA" sz="1200" dirty="0" smtClean="0"/>
              <a:t> </a:t>
            </a:r>
            <a:r>
              <a:rPr lang="uk-UA" altLang="uk-UA" sz="1200" dirty="0" err="1" smtClean="0"/>
              <a:t>excellent</a:t>
            </a:r>
            <a:r>
              <a:rPr lang="uk-UA" altLang="uk-UA" sz="1200" dirty="0" smtClean="0"/>
              <a:t> </a:t>
            </a:r>
            <a:r>
              <a:rPr lang="uk-UA" altLang="uk-UA" sz="1200" dirty="0" err="1" smtClean="0"/>
              <a:t>clinical</a:t>
            </a:r>
            <a:r>
              <a:rPr lang="uk-UA" altLang="uk-UA" sz="1200" dirty="0" smtClean="0"/>
              <a:t> </a:t>
            </a:r>
            <a:r>
              <a:rPr lang="uk-UA" altLang="uk-UA" sz="1200" dirty="0" err="1" smtClean="0"/>
              <a:t>tool</a:t>
            </a:r>
            <a:r>
              <a:rPr lang="uk-UA" altLang="uk-UA" sz="1200" dirty="0" smtClean="0"/>
              <a:t>;</a:t>
            </a:r>
          </a:p>
          <a:p>
            <a:pPr>
              <a:lnSpc>
                <a:spcPct val="80000"/>
              </a:lnSpc>
            </a:pPr>
            <a:r>
              <a:rPr lang="uk-UA" altLang="uk-UA" sz="1200" dirty="0" err="1" smtClean="0"/>
              <a:t>however</a:t>
            </a:r>
            <a:r>
              <a:rPr lang="uk-UA" altLang="uk-UA" sz="1200" dirty="0" smtClean="0"/>
              <a:t>, </a:t>
            </a:r>
            <a:r>
              <a:rPr lang="uk-UA" altLang="uk-UA" sz="1200" dirty="0" err="1" smtClean="0"/>
              <a:t>it</a:t>
            </a:r>
            <a:r>
              <a:rPr lang="uk-UA" altLang="uk-UA" sz="1200" dirty="0" smtClean="0"/>
              <a:t> </a:t>
            </a:r>
            <a:r>
              <a:rPr lang="uk-UA" altLang="uk-UA" sz="1200" dirty="0" err="1" smtClean="0"/>
              <a:t>is</a:t>
            </a:r>
            <a:r>
              <a:rPr lang="uk-UA" altLang="uk-UA" sz="1200" dirty="0" smtClean="0"/>
              <a:t> </a:t>
            </a:r>
            <a:r>
              <a:rPr lang="uk-UA" altLang="uk-UA" sz="1200" dirty="0" err="1" smtClean="0"/>
              <a:t>invasive</a:t>
            </a:r>
            <a:r>
              <a:rPr lang="uk-UA" altLang="uk-UA" sz="1200" dirty="0" smtClean="0"/>
              <a:t> </a:t>
            </a:r>
            <a:r>
              <a:rPr lang="uk-UA" altLang="uk-UA" sz="1200" dirty="0" err="1" smtClean="0"/>
              <a:t>and</a:t>
            </a:r>
            <a:r>
              <a:rPr lang="uk-UA" altLang="uk-UA" sz="1200" dirty="0" smtClean="0"/>
              <a:t> </a:t>
            </a:r>
            <a:r>
              <a:rPr lang="uk-UA" altLang="uk-UA" sz="1200" dirty="0" err="1" smtClean="0"/>
              <a:t>not</a:t>
            </a:r>
            <a:r>
              <a:rPr lang="uk-UA" altLang="uk-UA" sz="1200" dirty="0" smtClean="0"/>
              <a:t> </a:t>
            </a:r>
            <a:r>
              <a:rPr lang="uk-UA" altLang="uk-UA" sz="1200" dirty="0" err="1" smtClean="0"/>
              <a:t>suitable</a:t>
            </a:r>
            <a:r>
              <a:rPr lang="uk-UA" altLang="uk-UA" sz="1200" dirty="0" smtClean="0"/>
              <a:t> </a:t>
            </a:r>
            <a:r>
              <a:rPr lang="uk-UA" altLang="uk-UA" sz="1200" dirty="0" err="1" smtClean="0"/>
              <a:t>for</a:t>
            </a:r>
            <a:r>
              <a:rPr lang="uk-UA" altLang="uk-UA" sz="1200" dirty="0" smtClean="0"/>
              <a:t> </a:t>
            </a:r>
            <a:r>
              <a:rPr lang="uk-UA" altLang="uk-UA" sz="1200" dirty="0" err="1" smtClean="0"/>
              <a:t>small</a:t>
            </a:r>
            <a:r>
              <a:rPr lang="uk-UA" altLang="uk-UA" sz="1200" dirty="0" smtClean="0"/>
              <a:t> </a:t>
            </a:r>
            <a:r>
              <a:rPr lang="uk-UA" altLang="uk-UA" sz="1200" dirty="0" err="1" smtClean="0"/>
              <a:t>animal</a:t>
            </a:r>
            <a:r>
              <a:rPr lang="uk-UA" altLang="uk-UA" sz="1200" dirty="0" smtClean="0"/>
              <a:t> </a:t>
            </a:r>
            <a:r>
              <a:rPr lang="uk-UA" altLang="uk-UA" sz="1200" dirty="0" err="1" smtClean="0"/>
              <a:t>studies</a:t>
            </a:r>
            <a:r>
              <a:rPr lang="uk-UA" altLang="uk-UA" sz="1200" dirty="0" smtClean="0"/>
              <a:t>. </a:t>
            </a:r>
            <a:r>
              <a:rPr lang="uk-UA" altLang="uk-UA" sz="1200" dirty="0" err="1" smtClean="0"/>
              <a:t>Although</a:t>
            </a:r>
            <a:r>
              <a:rPr lang="uk-UA" altLang="uk-UA" sz="1200" dirty="0" smtClean="0"/>
              <a:t> </a:t>
            </a:r>
            <a:r>
              <a:rPr lang="uk-UA" altLang="uk-UA" sz="1200" dirty="0" err="1" smtClean="0"/>
              <a:t>autoradiographic</a:t>
            </a:r>
            <a:endParaRPr lang="uk-UA" altLang="uk-UA" sz="1200" dirty="0" smtClean="0"/>
          </a:p>
          <a:p>
            <a:pPr>
              <a:lnSpc>
                <a:spcPct val="80000"/>
              </a:lnSpc>
            </a:pPr>
            <a:r>
              <a:rPr lang="uk-UA" altLang="uk-UA" sz="1200" dirty="0" err="1" smtClean="0"/>
              <a:t>methods</a:t>
            </a:r>
            <a:r>
              <a:rPr lang="uk-UA" altLang="uk-UA" sz="1200" dirty="0" smtClean="0"/>
              <a:t> </a:t>
            </a:r>
            <a:r>
              <a:rPr lang="uk-UA" altLang="uk-UA" sz="1200" dirty="0" err="1" smtClean="0"/>
              <a:t>provide</a:t>
            </a:r>
            <a:r>
              <a:rPr lang="uk-UA" altLang="uk-UA" sz="1200" dirty="0" smtClean="0"/>
              <a:t> </a:t>
            </a:r>
            <a:r>
              <a:rPr lang="uk-UA" altLang="uk-UA" sz="1200" dirty="0" err="1" smtClean="0"/>
              <a:t>endpoint</a:t>
            </a:r>
            <a:r>
              <a:rPr lang="uk-UA" altLang="uk-UA" sz="1200" dirty="0" smtClean="0"/>
              <a:t> 3D </a:t>
            </a:r>
            <a:r>
              <a:rPr lang="uk-UA" altLang="uk-UA" sz="1200" dirty="0" err="1" smtClean="0"/>
              <a:t>spatial</a:t>
            </a:r>
            <a:r>
              <a:rPr lang="uk-UA" altLang="uk-UA" sz="1200" dirty="0" smtClean="0"/>
              <a:t> </a:t>
            </a:r>
            <a:r>
              <a:rPr lang="uk-UA" altLang="uk-UA" sz="1200" dirty="0" err="1" smtClean="0"/>
              <a:t>information</a:t>
            </a:r>
            <a:r>
              <a:rPr lang="uk-UA" altLang="uk-UA" sz="1200" dirty="0" smtClean="0"/>
              <a:t>, </a:t>
            </a:r>
            <a:r>
              <a:rPr lang="uk-UA" altLang="uk-UA" sz="1200" dirty="0" err="1" smtClean="0"/>
              <a:t>they</a:t>
            </a:r>
            <a:r>
              <a:rPr lang="uk-UA" altLang="uk-UA" sz="1200" dirty="0" smtClean="0"/>
              <a:t> </a:t>
            </a:r>
            <a:r>
              <a:rPr lang="uk-UA" altLang="uk-UA" sz="1200" dirty="0" err="1" smtClean="0"/>
              <a:t>contain</a:t>
            </a:r>
            <a:r>
              <a:rPr lang="uk-UA" altLang="uk-UA" sz="1200" dirty="0" smtClean="0"/>
              <a:t> </a:t>
            </a:r>
            <a:r>
              <a:rPr lang="uk-UA" altLang="uk-UA" sz="1200" dirty="0" err="1" smtClean="0"/>
              <a:t>no</a:t>
            </a:r>
            <a:r>
              <a:rPr lang="uk-UA" altLang="uk-UA" sz="1200" dirty="0" smtClean="0"/>
              <a:t> </a:t>
            </a:r>
            <a:r>
              <a:rPr lang="uk-UA" altLang="uk-UA" sz="1200" dirty="0" err="1" smtClean="0"/>
              <a:t>information</a:t>
            </a:r>
            <a:r>
              <a:rPr lang="uk-UA" altLang="uk-UA" sz="1200" dirty="0" smtClean="0"/>
              <a:t> </a:t>
            </a:r>
            <a:r>
              <a:rPr lang="uk-UA" altLang="uk-UA" sz="1200" dirty="0" err="1" smtClean="0"/>
              <a:t>about</a:t>
            </a:r>
            <a:r>
              <a:rPr lang="uk-UA" altLang="uk-UA" sz="1200" dirty="0" smtClean="0"/>
              <a:t> </a:t>
            </a:r>
            <a:r>
              <a:rPr lang="uk-UA" altLang="uk-UA" sz="1200" dirty="0" err="1" smtClean="0"/>
              <a:t>the</a:t>
            </a:r>
            <a:endParaRPr lang="uk-UA" altLang="uk-UA" sz="1200" dirty="0" smtClean="0"/>
          </a:p>
          <a:p>
            <a:pPr>
              <a:lnSpc>
                <a:spcPct val="80000"/>
              </a:lnSpc>
            </a:pPr>
            <a:r>
              <a:rPr lang="uk-UA" altLang="uk-UA" sz="1200" dirty="0" err="1" smtClean="0"/>
              <a:t>dynamic</a:t>
            </a:r>
            <a:r>
              <a:rPr lang="uk-UA" altLang="uk-UA" sz="1200" dirty="0" smtClean="0"/>
              <a:t> CBF </a:t>
            </a:r>
            <a:r>
              <a:rPr lang="uk-UA" altLang="uk-UA" sz="1200" dirty="0" err="1" smtClean="0"/>
              <a:t>evolution</a:t>
            </a:r>
            <a:r>
              <a:rPr lang="uk-UA" altLang="uk-UA" sz="1200" dirty="0" smtClean="0"/>
              <a:t> [6]. </a:t>
            </a:r>
            <a:r>
              <a:rPr lang="uk-UA" altLang="uk-UA" sz="1200" dirty="0" err="1" smtClean="0"/>
              <a:t>Methods</a:t>
            </a:r>
            <a:r>
              <a:rPr lang="uk-UA" altLang="uk-UA" sz="1200" dirty="0" smtClean="0"/>
              <a:t> </a:t>
            </a:r>
            <a:r>
              <a:rPr lang="uk-UA" altLang="uk-UA" sz="1200" dirty="0" err="1" smtClean="0"/>
              <a:t>based</a:t>
            </a:r>
            <a:r>
              <a:rPr lang="uk-UA" altLang="uk-UA" sz="1200" dirty="0" smtClean="0"/>
              <a:t> </a:t>
            </a:r>
            <a:r>
              <a:rPr lang="uk-UA" altLang="uk-UA" sz="1200" dirty="0" err="1" smtClean="0"/>
              <a:t>on</a:t>
            </a:r>
            <a:r>
              <a:rPr lang="uk-UA" altLang="uk-UA" sz="1200" dirty="0" smtClean="0"/>
              <a:t> </a:t>
            </a:r>
            <a:r>
              <a:rPr lang="uk-UA" altLang="uk-UA" sz="1200" dirty="0" err="1" smtClean="0"/>
              <a:t>magnetic</a:t>
            </a:r>
            <a:r>
              <a:rPr lang="uk-UA" altLang="uk-UA" sz="1200" dirty="0" smtClean="0"/>
              <a:t> </a:t>
            </a:r>
            <a:r>
              <a:rPr lang="uk-UA" altLang="uk-UA" sz="1200" dirty="0" err="1" smtClean="0"/>
              <a:t>resonance</a:t>
            </a:r>
            <a:r>
              <a:rPr lang="uk-UA" altLang="uk-UA" sz="1200" dirty="0" smtClean="0"/>
              <a:t> </a:t>
            </a:r>
            <a:r>
              <a:rPr lang="uk-UA" altLang="uk-UA" sz="1200" dirty="0" err="1" smtClean="0"/>
              <a:t>imaging</a:t>
            </a:r>
            <a:r>
              <a:rPr lang="uk-UA" altLang="uk-UA" sz="1200" dirty="0" smtClean="0"/>
              <a:t> [7] </a:t>
            </a:r>
            <a:r>
              <a:rPr lang="uk-UA" altLang="uk-UA" sz="1200" dirty="0" err="1" smtClean="0"/>
              <a:t>and</a:t>
            </a:r>
            <a:r>
              <a:rPr lang="uk-UA" altLang="uk-UA" sz="1200" dirty="0" smtClean="0"/>
              <a:t> </a:t>
            </a:r>
            <a:r>
              <a:rPr lang="uk-UA" altLang="uk-UA" sz="1200" dirty="0" err="1" smtClean="0"/>
              <a:t>positron</a:t>
            </a:r>
            <a:endParaRPr lang="uk-UA" altLang="uk-UA" sz="1200" dirty="0" smtClean="0"/>
          </a:p>
          <a:p>
            <a:pPr>
              <a:lnSpc>
                <a:spcPct val="80000"/>
              </a:lnSpc>
            </a:pPr>
            <a:r>
              <a:rPr lang="uk-UA" altLang="uk-UA" sz="1200" dirty="0" err="1" smtClean="0"/>
              <a:t>emission</a:t>
            </a:r>
            <a:r>
              <a:rPr lang="uk-UA" altLang="uk-UA" sz="1200" dirty="0" smtClean="0"/>
              <a:t> </a:t>
            </a:r>
            <a:r>
              <a:rPr lang="uk-UA" altLang="uk-UA" sz="1200" dirty="0" err="1" smtClean="0"/>
              <a:t>tomography</a:t>
            </a:r>
            <a:r>
              <a:rPr lang="uk-UA" altLang="uk-UA" sz="1200" dirty="0" smtClean="0"/>
              <a:t> [8] </a:t>
            </a:r>
            <a:r>
              <a:rPr lang="uk-UA" altLang="uk-UA" sz="1200" dirty="0" err="1" smtClean="0"/>
              <a:t>provide</a:t>
            </a:r>
            <a:r>
              <a:rPr lang="uk-UA" altLang="uk-UA" sz="1200" dirty="0" smtClean="0"/>
              <a:t> </a:t>
            </a:r>
            <a:r>
              <a:rPr lang="uk-UA" altLang="uk-UA" sz="1200" dirty="0" err="1" smtClean="0"/>
              <a:t>spatial</a:t>
            </a:r>
            <a:r>
              <a:rPr lang="uk-UA" altLang="uk-UA" sz="1200" dirty="0" smtClean="0"/>
              <a:t> </a:t>
            </a:r>
            <a:r>
              <a:rPr lang="uk-UA" altLang="uk-UA" sz="1200" dirty="0" err="1" smtClean="0"/>
              <a:t>maps</a:t>
            </a:r>
            <a:r>
              <a:rPr lang="uk-UA" altLang="uk-UA" sz="1200" dirty="0" smtClean="0"/>
              <a:t> </a:t>
            </a:r>
            <a:r>
              <a:rPr lang="uk-UA" altLang="uk-UA" sz="1200" dirty="0" err="1" smtClean="0"/>
              <a:t>of</a:t>
            </a:r>
            <a:r>
              <a:rPr lang="uk-UA" altLang="uk-UA" sz="1200" dirty="0" smtClean="0"/>
              <a:t> CBF </a:t>
            </a:r>
            <a:r>
              <a:rPr lang="uk-UA" altLang="uk-UA" sz="1200" dirty="0" err="1" smtClean="0"/>
              <a:t>but</a:t>
            </a:r>
            <a:r>
              <a:rPr lang="uk-UA" altLang="uk-UA" sz="1200" dirty="0" smtClean="0"/>
              <a:t> </a:t>
            </a:r>
            <a:r>
              <a:rPr lang="uk-UA" altLang="uk-UA" sz="1200" dirty="0" err="1" smtClean="0"/>
              <a:t>are</a:t>
            </a:r>
            <a:r>
              <a:rPr lang="uk-UA" altLang="uk-UA" sz="1200" dirty="0" smtClean="0"/>
              <a:t> </a:t>
            </a:r>
            <a:r>
              <a:rPr lang="uk-UA" altLang="uk-UA" sz="1200" dirty="0" err="1" smtClean="0"/>
              <a:t>limited</a:t>
            </a:r>
            <a:r>
              <a:rPr lang="uk-UA" altLang="uk-UA" sz="1200" dirty="0" smtClean="0"/>
              <a:t> </a:t>
            </a:r>
            <a:r>
              <a:rPr lang="uk-UA" altLang="uk-UA" sz="1200" dirty="0" err="1" smtClean="0"/>
              <a:t>in</a:t>
            </a:r>
            <a:r>
              <a:rPr lang="uk-UA" altLang="uk-UA" sz="1200" dirty="0" smtClean="0"/>
              <a:t> </a:t>
            </a:r>
            <a:r>
              <a:rPr lang="uk-UA" altLang="uk-UA" sz="1200" dirty="0" err="1" smtClean="0"/>
              <a:t>their</a:t>
            </a:r>
            <a:r>
              <a:rPr lang="uk-UA" altLang="uk-UA" sz="1200" dirty="0" smtClean="0"/>
              <a:t> </a:t>
            </a:r>
            <a:r>
              <a:rPr lang="uk-UA" altLang="uk-UA" sz="1200" dirty="0" err="1" smtClean="0"/>
              <a:t>temporal</a:t>
            </a:r>
            <a:r>
              <a:rPr lang="uk-UA" altLang="uk-UA" sz="1200" dirty="0" smtClean="0"/>
              <a:t> </a:t>
            </a:r>
            <a:r>
              <a:rPr lang="uk-UA" altLang="uk-UA" sz="1200" dirty="0" err="1" smtClean="0"/>
              <a:t>and</a:t>
            </a:r>
            <a:endParaRPr lang="uk-UA" altLang="uk-UA" sz="1200" dirty="0" smtClean="0"/>
          </a:p>
          <a:p>
            <a:pPr>
              <a:lnSpc>
                <a:spcPct val="80000"/>
              </a:lnSpc>
            </a:pPr>
            <a:r>
              <a:rPr lang="uk-UA" altLang="uk-UA" sz="1200" dirty="0" err="1" smtClean="0"/>
              <a:t>spatial</a:t>
            </a:r>
            <a:r>
              <a:rPr lang="uk-UA" altLang="uk-UA" sz="1200" dirty="0" smtClean="0"/>
              <a:t> </a:t>
            </a:r>
            <a:r>
              <a:rPr lang="uk-UA" altLang="uk-UA" sz="1200" dirty="0" err="1" smtClean="0"/>
              <a:t>resolution</a:t>
            </a:r>
            <a:r>
              <a:rPr lang="uk-UA" altLang="uk-UA" sz="1200" dirty="0" smtClean="0"/>
              <a:t>. </a:t>
            </a:r>
            <a:r>
              <a:rPr lang="uk-UA" altLang="uk-UA" sz="1200" dirty="0" err="1" smtClean="0"/>
              <a:t>Optical</a:t>
            </a:r>
            <a:r>
              <a:rPr lang="uk-UA" altLang="uk-UA" sz="1200" dirty="0" smtClean="0"/>
              <a:t> </a:t>
            </a:r>
            <a:r>
              <a:rPr lang="uk-UA" altLang="uk-UA" sz="1200" dirty="0" err="1" smtClean="0"/>
              <a:t>intrinsic</a:t>
            </a:r>
            <a:r>
              <a:rPr lang="uk-UA" altLang="uk-UA" sz="1200" dirty="0" smtClean="0"/>
              <a:t> </a:t>
            </a:r>
            <a:r>
              <a:rPr lang="uk-UA" altLang="uk-UA" sz="1200" dirty="0" err="1" smtClean="0"/>
              <a:t>signal</a:t>
            </a:r>
            <a:r>
              <a:rPr lang="uk-UA" altLang="uk-UA" sz="1200" dirty="0" smtClean="0"/>
              <a:t> </a:t>
            </a:r>
            <a:r>
              <a:rPr lang="uk-UA" altLang="uk-UA" sz="1200" dirty="0" err="1" smtClean="0"/>
              <a:t>imaging</a:t>
            </a:r>
            <a:r>
              <a:rPr lang="uk-UA" altLang="uk-UA" sz="1200" dirty="0" smtClean="0"/>
              <a:t> [9], </a:t>
            </a:r>
            <a:r>
              <a:rPr lang="uk-UA" altLang="uk-UA" sz="1200" dirty="0" err="1" smtClean="0"/>
              <a:t>laser</a:t>
            </a:r>
            <a:r>
              <a:rPr lang="uk-UA" altLang="uk-UA" sz="1200" dirty="0" smtClean="0"/>
              <a:t> </a:t>
            </a:r>
            <a:r>
              <a:rPr lang="uk-UA" altLang="uk-UA" sz="1200" dirty="0" err="1" smtClean="0"/>
              <a:t>speckle</a:t>
            </a:r>
            <a:r>
              <a:rPr lang="uk-UA" altLang="uk-UA" sz="1200" dirty="0" smtClean="0"/>
              <a:t> </a:t>
            </a:r>
            <a:r>
              <a:rPr lang="uk-UA" altLang="uk-UA" sz="1200" dirty="0" err="1" smtClean="0"/>
              <a:t>imaging</a:t>
            </a:r>
            <a:r>
              <a:rPr lang="uk-UA" altLang="uk-UA" sz="1200" dirty="0" smtClean="0"/>
              <a:t> [10] </a:t>
            </a:r>
            <a:r>
              <a:rPr lang="uk-UA" altLang="uk-UA" sz="1200" dirty="0" err="1" smtClean="0"/>
              <a:t>and</a:t>
            </a:r>
            <a:r>
              <a:rPr lang="uk-UA" altLang="uk-UA" sz="1200" dirty="0" smtClean="0"/>
              <a:t> </a:t>
            </a:r>
            <a:r>
              <a:rPr lang="uk-UA" altLang="uk-UA" sz="1200" dirty="0" err="1" smtClean="0"/>
              <a:t>laser</a:t>
            </a:r>
            <a:r>
              <a:rPr lang="uk-UA" altLang="uk-UA" sz="1200" dirty="0" smtClean="0"/>
              <a:t>-</a:t>
            </a:r>
          </a:p>
          <a:p>
            <a:pPr>
              <a:lnSpc>
                <a:spcPct val="80000"/>
              </a:lnSpc>
            </a:pPr>
            <a:r>
              <a:rPr lang="uk-UA" altLang="uk-UA" sz="1200" dirty="0" err="1" smtClean="0"/>
              <a:t>Doppler</a:t>
            </a:r>
            <a:r>
              <a:rPr lang="uk-UA" altLang="uk-UA" sz="1200" dirty="0" smtClean="0"/>
              <a:t> </a:t>
            </a:r>
            <a:r>
              <a:rPr lang="uk-UA" altLang="uk-UA" sz="1200" dirty="0" err="1" smtClean="0"/>
              <a:t>flowmetry</a:t>
            </a:r>
            <a:r>
              <a:rPr lang="uk-UA" altLang="uk-UA" sz="1200" dirty="0" smtClean="0"/>
              <a:t> </a:t>
            </a:r>
            <a:r>
              <a:rPr lang="uk-UA" altLang="uk-UA" sz="1200" dirty="0" err="1" smtClean="0"/>
              <a:t>techniques</a:t>
            </a:r>
            <a:r>
              <a:rPr lang="uk-UA" altLang="uk-UA" sz="1200" dirty="0" smtClean="0"/>
              <a:t> [11] </a:t>
            </a:r>
            <a:r>
              <a:rPr lang="uk-UA" altLang="uk-UA" sz="1200" dirty="0" err="1" smtClean="0"/>
              <a:t>have</a:t>
            </a:r>
            <a:r>
              <a:rPr lang="uk-UA" altLang="uk-UA" sz="1200" dirty="0" smtClean="0"/>
              <a:t> </a:t>
            </a:r>
            <a:r>
              <a:rPr lang="uk-UA" altLang="uk-UA" sz="1200" dirty="0" err="1" smtClean="0"/>
              <a:t>the</a:t>
            </a:r>
            <a:r>
              <a:rPr lang="uk-UA" altLang="uk-UA" sz="1200" dirty="0" smtClean="0"/>
              <a:t> </a:t>
            </a:r>
            <a:r>
              <a:rPr lang="uk-UA" altLang="uk-UA" sz="1200" dirty="0" err="1" smtClean="0"/>
              <a:t>desired</a:t>
            </a:r>
            <a:r>
              <a:rPr lang="uk-UA" altLang="uk-UA" sz="1200" dirty="0" smtClean="0"/>
              <a:t> </a:t>
            </a:r>
            <a:r>
              <a:rPr lang="uk-UA" altLang="uk-UA" sz="1200" dirty="0" err="1" smtClean="0"/>
              <a:t>high</a:t>
            </a:r>
            <a:r>
              <a:rPr lang="uk-UA" altLang="uk-UA" sz="1200" dirty="0" smtClean="0"/>
              <a:t> </a:t>
            </a:r>
            <a:r>
              <a:rPr lang="uk-UA" altLang="uk-UA" sz="1200" dirty="0" err="1" smtClean="0"/>
              <a:t>spatial</a:t>
            </a:r>
            <a:r>
              <a:rPr lang="uk-UA" altLang="uk-UA" sz="1200" dirty="0" smtClean="0"/>
              <a:t> </a:t>
            </a:r>
            <a:r>
              <a:rPr lang="uk-UA" altLang="uk-UA" sz="1200" dirty="0" err="1" smtClean="0"/>
              <a:t>resolution</a:t>
            </a:r>
            <a:r>
              <a:rPr lang="uk-UA" altLang="uk-UA" sz="1200" dirty="0" smtClean="0"/>
              <a:t>, </a:t>
            </a:r>
            <a:r>
              <a:rPr lang="uk-UA" altLang="uk-UA" sz="1200" dirty="0" err="1" smtClean="0"/>
              <a:t>but</a:t>
            </a:r>
            <a:r>
              <a:rPr lang="uk-UA" altLang="uk-UA" sz="1200" dirty="0" smtClean="0"/>
              <a:t> </a:t>
            </a:r>
            <a:r>
              <a:rPr lang="uk-UA" altLang="uk-UA" sz="1200" dirty="0" err="1" smtClean="0"/>
              <a:t>are</a:t>
            </a:r>
            <a:r>
              <a:rPr lang="uk-UA" altLang="uk-UA" sz="1200" dirty="0" smtClean="0"/>
              <a:t> </a:t>
            </a:r>
            <a:r>
              <a:rPr lang="uk-UA" altLang="uk-UA" sz="1200" dirty="0" err="1" smtClean="0"/>
              <a:t>limited</a:t>
            </a:r>
            <a:r>
              <a:rPr lang="uk-UA" altLang="uk-UA" sz="1200" dirty="0" smtClean="0"/>
              <a:t> </a:t>
            </a:r>
            <a:r>
              <a:rPr lang="uk-UA" altLang="uk-UA" sz="1200" dirty="0" err="1" smtClean="0"/>
              <a:t>to</a:t>
            </a:r>
            <a:endParaRPr lang="uk-UA" altLang="uk-UA" sz="1200" dirty="0" smtClean="0"/>
          </a:p>
          <a:p>
            <a:pPr>
              <a:lnSpc>
                <a:spcPct val="80000"/>
              </a:lnSpc>
            </a:pPr>
            <a:r>
              <a:rPr lang="uk-UA" altLang="uk-UA" sz="1200" dirty="0" err="1" smtClean="0"/>
              <a:t>two-dimensional</a:t>
            </a:r>
            <a:r>
              <a:rPr lang="uk-UA" altLang="uk-UA" sz="1200" dirty="0" smtClean="0"/>
              <a:t> </a:t>
            </a:r>
            <a:r>
              <a:rPr lang="uk-UA" altLang="uk-UA" sz="1200" dirty="0" err="1" smtClean="0"/>
              <a:t>mapping</a:t>
            </a:r>
            <a:r>
              <a:rPr lang="uk-UA" altLang="uk-UA" sz="1200" dirty="0" smtClean="0"/>
              <a:t> </a:t>
            </a:r>
            <a:r>
              <a:rPr lang="uk-UA" altLang="uk-UA" sz="1200" dirty="0" err="1" smtClean="0"/>
              <a:t>of</a:t>
            </a:r>
            <a:r>
              <a:rPr lang="uk-UA" altLang="uk-UA" sz="1200" dirty="0" smtClean="0"/>
              <a:t> CBF </a:t>
            </a:r>
            <a:r>
              <a:rPr lang="uk-UA" altLang="uk-UA" sz="1200" dirty="0" err="1" smtClean="0"/>
              <a:t>and</a:t>
            </a:r>
            <a:r>
              <a:rPr lang="uk-UA" altLang="uk-UA" sz="1200" dirty="0" smtClean="0"/>
              <a:t> </a:t>
            </a:r>
            <a:r>
              <a:rPr lang="uk-UA" altLang="uk-UA" sz="1200" dirty="0" err="1" smtClean="0"/>
              <a:t>require</a:t>
            </a:r>
            <a:r>
              <a:rPr lang="uk-UA" altLang="uk-UA" sz="1200" dirty="0" smtClean="0"/>
              <a:t> </a:t>
            </a:r>
            <a:r>
              <a:rPr lang="uk-UA" altLang="uk-UA" sz="1200" dirty="0" err="1" smtClean="0"/>
              <a:t>surgical</a:t>
            </a:r>
            <a:r>
              <a:rPr lang="uk-UA" altLang="uk-UA" sz="1200" dirty="0" smtClean="0"/>
              <a:t> </a:t>
            </a:r>
            <a:r>
              <a:rPr lang="uk-UA" altLang="uk-UA" sz="1200" dirty="0" err="1" smtClean="0"/>
              <a:t>opening</a:t>
            </a:r>
            <a:r>
              <a:rPr lang="uk-UA" altLang="uk-UA" sz="1200" dirty="0" smtClean="0"/>
              <a:t> </a:t>
            </a:r>
            <a:r>
              <a:rPr lang="uk-UA" altLang="uk-UA" sz="1200" dirty="0" err="1" smtClean="0"/>
              <a:t>or</a:t>
            </a:r>
            <a:r>
              <a:rPr lang="uk-UA" altLang="uk-UA" sz="1200" dirty="0" smtClean="0"/>
              <a:t> </a:t>
            </a:r>
            <a:r>
              <a:rPr lang="uk-UA" altLang="uk-UA" sz="1200" dirty="0" err="1" smtClean="0"/>
              <a:t>substantial</a:t>
            </a:r>
            <a:r>
              <a:rPr lang="uk-UA" altLang="uk-UA" sz="1200" dirty="0" smtClean="0"/>
              <a:t> </a:t>
            </a:r>
            <a:r>
              <a:rPr lang="uk-UA" altLang="uk-UA" sz="1200" dirty="0" err="1" smtClean="0"/>
              <a:t>thinning</a:t>
            </a:r>
            <a:r>
              <a:rPr lang="uk-UA" altLang="uk-UA" sz="1200" dirty="0" smtClean="0"/>
              <a:t> </a:t>
            </a:r>
            <a:r>
              <a:rPr lang="uk-UA" altLang="uk-UA" sz="1200" dirty="0" err="1" smtClean="0"/>
              <a:t>of</a:t>
            </a:r>
            <a:r>
              <a:rPr lang="uk-UA" altLang="uk-UA" sz="1200" dirty="0" smtClean="0"/>
              <a:t> </a:t>
            </a:r>
            <a:r>
              <a:rPr lang="uk-UA" altLang="uk-UA" sz="1200" dirty="0" err="1" smtClean="0"/>
              <a:t>the</a:t>
            </a:r>
            <a:endParaRPr lang="uk-UA" altLang="uk-UA" sz="1200" dirty="0" smtClean="0"/>
          </a:p>
          <a:p>
            <a:pPr>
              <a:lnSpc>
                <a:spcPct val="80000"/>
              </a:lnSpc>
            </a:pPr>
            <a:r>
              <a:rPr lang="uk-UA" altLang="uk-UA" sz="1200" dirty="0" err="1" smtClean="0"/>
              <a:t>cranium</a:t>
            </a:r>
            <a:r>
              <a:rPr lang="uk-UA" altLang="uk-UA" sz="1200" dirty="0" smtClean="0"/>
              <a:t> </a:t>
            </a:r>
            <a:r>
              <a:rPr lang="uk-UA" altLang="uk-UA" sz="1200" dirty="0" err="1" smtClean="0"/>
              <a:t>during</a:t>
            </a:r>
            <a:r>
              <a:rPr lang="uk-UA" altLang="uk-UA" sz="1200" dirty="0" smtClean="0"/>
              <a:t> </a:t>
            </a:r>
            <a:r>
              <a:rPr lang="uk-UA" altLang="uk-UA" sz="1200" dirty="0" err="1" smtClean="0"/>
              <a:t>the</a:t>
            </a:r>
            <a:r>
              <a:rPr lang="uk-UA" altLang="uk-UA" sz="1200" dirty="0" smtClean="0"/>
              <a:t> </a:t>
            </a:r>
            <a:r>
              <a:rPr lang="uk-UA" altLang="uk-UA" sz="1200" dirty="0" err="1" smtClean="0"/>
              <a:t>study</a:t>
            </a:r>
            <a:r>
              <a:rPr lang="uk-UA" altLang="uk-UA" sz="1200" dirty="0" smtClean="0"/>
              <a:t>. </a:t>
            </a:r>
            <a:r>
              <a:rPr lang="uk-UA" altLang="uk-UA" sz="1200" dirty="0" err="1" smtClean="0"/>
              <a:t>Photoacoustic</a:t>
            </a:r>
            <a:r>
              <a:rPr lang="uk-UA" altLang="uk-UA" sz="1200" dirty="0" smtClean="0"/>
              <a:t> </a:t>
            </a:r>
            <a:r>
              <a:rPr lang="uk-UA" altLang="uk-UA" sz="1200" dirty="0" err="1" smtClean="0"/>
              <a:t>imaging</a:t>
            </a:r>
            <a:r>
              <a:rPr lang="uk-UA" altLang="uk-UA" sz="1200" dirty="0" smtClean="0"/>
              <a:t>, </a:t>
            </a:r>
            <a:r>
              <a:rPr lang="uk-UA" altLang="uk-UA" sz="1200" dirty="0" err="1" smtClean="0"/>
              <a:t>based</a:t>
            </a:r>
            <a:r>
              <a:rPr lang="uk-UA" altLang="uk-UA" sz="1200" dirty="0" smtClean="0"/>
              <a:t> </a:t>
            </a:r>
            <a:r>
              <a:rPr lang="uk-UA" altLang="uk-UA" sz="1200" dirty="0" err="1" smtClean="0"/>
              <a:t>on</a:t>
            </a:r>
            <a:r>
              <a:rPr lang="uk-UA" altLang="uk-UA" sz="1200" dirty="0" smtClean="0"/>
              <a:t> </a:t>
            </a:r>
            <a:r>
              <a:rPr lang="uk-UA" altLang="uk-UA" sz="1200" dirty="0" err="1" smtClean="0"/>
              <a:t>thermal-acoustic</a:t>
            </a:r>
            <a:r>
              <a:rPr lang="uk-UA" altLang="uk-UA" sz="1200" dirty="0" smtClean="0"/>
              <a:t> </a:t>
            </a:r>
            <a:r>
              <a:rPr lang="uk-UA" altLang="uk-UA" sz="1200" dirty="0" err="1" smtClean="0"/>
              <a:t>phenomena</a:t>
            </a:r>
            <a:endParaRPr lang="uk-UA" altLang="uk-UA" sz="1200" dirty="0" smtClean="0"/>
          </a:p>
          <a:p>
            <a:pPr>
              <a:lnSpc>
                <a:spcPct val="80000"/>
              </a:lnSpc>
            </a:pPr>
            <a:r>
              <a:rPr lang="uk-UA" altLang="uk-UA" sz="1200" dirty="0" err="1" smtClean="0"/>
              <a:t>resulting</a:t>
            </a:r>
            <a:r>
              <a:rPr lang="uk-UA" altLang="uk-UA" sz="1200" dirty="0" smtClean="0"/>
              <a:t> </a:t>
            </a:r>
            <a:r>
              <a:rPr lang="uk-UA" altLang="uk-UA" sz="1200" dirty="0" err="1" smtClean="0"/>
              <a:t>from</a:t>
            </a:r>
            <a:r>
              <a:rPr lang="uk-UA" altLang="uk-UA" sz="1200" dirty="0" smtClean="0"/>
              <a:t> </a:t>
            </a:r>
            <a:r>
              <a:rPr lang="uk-UA" altLang="uk-UA" sz="1200" dirty="0" err="1" smtClean="0"/>
              <a:t>the</a:t>
            </a:r>
            <a:r>
              <a:rPr lang="uk-UA" altLang="uk-UA" sz="1200" dirty="0" smtClean="0"/>
              <a:t> </a:t>
            </a:r>
            <a:r>
              <a:rPr lang="uk-UA" altLang="uk-UA" sz="1200" dirty="0" err="1" smtClean="0"/>
              <a:t>strong</a:t>
            </a:r>
            <a:r>
              <a:rPr lang="uk-UA" altLang="uk-UA" sz="1200" dirty="0" smtClean="0"/>
              <a:t> </a:t>
            </a:r>
            <a:r>
              <a:rPr lang="uk-UA" altLang="uk-UA" sz="1200" dirty="0" err="1" smtClean="0"/>
              <a:t>light</a:t>
            </a:r>
            <a:r>
              <a:rPr lang="uk-UA" altLang="uk-UA" sz="1200" dirty="0" smtClean="0"/>
              <a:t> </a:t>
            </a:r>
            <a:r>
              <a:rPr lang="uk-UA" altLang="uk-UA" sz="1200" dirty="0" err="1" smtClean="0"/>
              <a:t>absorption</a:t>
            </a:r>
            <a:r>
              <a:rPr lang="uk-UA" altLang="uk-UA" sz="1200" dirty="0" smtClean="0"/>
              <a:t> </a:t>
            </a:r>
            <a:r>
              <a:rPr lang="uk-UA" altLang="uk-UA" sz="1200" dirty="0" err="1" smtClean="0"/>
              <a:t>of</a:t>
            </a:r>
            <a:r>
              <a:rPr lang="uk-UA" altLang="uk-UA" sz="1200" dirty="0" smtClean="0"/>
              <a:t> </a:t>
            </a:r>
            <a:r>
              <a:rPr lang="uk-UA" altLang="uk-UA" sz="1200" dirty="0" err="1" smtClean="0"/>
              <a:t>blood</a:t>
            </a:r>
            <a:r>
              <a:rPr lang="uk-UA" altLang="uk-UA" sz="1200" dirty="0" smtClean="0"/>
              <a:t> </a:t>
            </a:r>
            <a:r>
              <a:rPr lang="uk-UA" altLang="uk-UA" sz="1200" dirty="0" err="1" smtClean="0"/>
              <a:t>and</a:t>
            </a:r>
            <a:r>
              <a:rPr lang="uk-UA" altLang="uk-UA" sz="1200" dirty="0" smtClean="0"/>
              <a:t> </a:t>
            </a:r>
            <a:r>
              <a:rPr lang="uk-UA" altLang="uk-UA" sz="1200" dirty="0" err="1" smtClean="0"/>
              <a:t>the</a:t>
            </a:r>
            <a:r>
              <a:rPr lang="uk-UA" altLang="uk-UA" sz="1200" dirty="0" smtClean="0"/>
              <a:t> </a:t>
            </a:r>
            <a:r>
              <a:rPr lang="uk-UA" altLang="uk-UA" sz="1200" dirty="0" err="1" smtClean="0"/>
              <a:t>subsequent</a:t>
            </a:r>
            <a:r>
              <a:rPr lang="uk-UA" altLang="uk-UA" sz="1200" dirty="0" smtClean="0"/>
              <a:t> </a:t>
            </a:r>
            <a:r>
              <a:rPr lang="uk-UA" altLang="uk-UA" sz="1200" dirty="0" err="1" smtClean="0"/>
              <a:t>thermo-elastic</a:t>
            </a:r>
            <a:endParaRPr lang="uk-UA" altLang="uk-UA" sz="1200" dirty="0" smtClean="0"/>
          </a:p>
          <a:p>
            <a:pPr>
              <a:lnSpc>
                <a:spcPct val="80000"/>
              </a:lnSpc>
            </a:pPr>
            <a:r>
              <a:rPr lang="uk-UA" altLang="uk-UA" sz="1200" dirty="0" err="1" smtClean="0"/>
              <a:t>expansion</a:t>
            </a:r>
            <a:r>
              <a:rPr lang="uk-UA" altLang="uk-UA" sz="1200" dirty="0" smtClean="0"/>
              <a:t>, </a:t>
            </a:r>
            <a:r>
              <a:rPr lang="uk-UA" altLang="uk-UA" sz="1200" dirty="0" err="1" smtClean="0"/>
              <a:t>has</a:t>
            </a:r>
            <a:r>
              <a:rPr lang="uk-UA" altLang="uk-UA" sz="1200" dirty="0" smtClean="0"/>
              <a:t> </a:t>
            </a:r>
            <a:r>
              <a:rPr lang="uk-UA" altLang="uk-UA" sz="1200" dirty="0" err="1" smtClean="0"/>
              <a:t>recently</a:t>
            </a:r>
            <a:r>
              <a:rPr lang="uk-UA" altLang="uk-UA" sz="1200" dirty="0" smtClean="0"/>
              <a:t> </a:t>
            </a:r>
            <a:r>
              <a:rPr lang="uk-UA" altLang="uk-UA" sz="1200" dirty="0" err="1" smtClean="0"/>
              <a:t>been</a:t>
            </a:r>
            <a:r>
              <a:rPr lang="uk-UA" altLang="uk-UA" sz="1200" dirty="0" smtClean="0"/>
              <a:t> </a:t>
            </a:r>
            <a:r>
              <a:rPr lang="uk-UA" altLang="uk-UA" sz="1200" dirty="0" err="1" smtClean="0"/>
              <a:t>reported</a:t>
            </a:r>
            <a:r>
              <a:rPr lang="uk-UA" altLang="uk-UA" sz="1200" dirty="0" smtClean="0"/>
              <a:t> </a:t>
            </a:r>
            <a:r>
              <a:rPr lang="uk-UA" altLang="uk-UA" sz="1200" dirty="0" err="1" smtClean="0"/>
              <a:t>to</a:t>
            </a:r>
            <a:r>
              <a:rPr lang="uk-UA" altLang="uk-UA" sz="1200" dirty="0" smtClean="0"/>
              <a:t> </a:t>
            </a:r>
            <a:r>
              <a:rPr lang="uk-UA" altLang="uk-UA" sz="1200" dirty="0" err="1" smtClean="0"/>
              <a:t>map</a:t>
            </a:r>
            <a:r>
              <a:rPr lang="uk-UA" altLang="uk-UA" sz="1200" dirty="0" smtClean="0"/>
              <a:t> </a:t>
            </a:r>
            <a:r>
              <a:rPr lang="uk-UA" altLang="uk-UA" sz="1200" dirty="0" err="1" smtClean="0"/>
              <a:t>vascular</a:t>
            </a:r>
            <a:r>
              <a:rPr lang="uk-UA" altLang="uk-UA" sz="1200" dirty="0" smtClean="0"/>
              <a:t> </a:t>
            </a:r>
            <a:r>
              <a:rPr lang="uk-UA" altLang="uk-UA" sz="1200" dirty="0" err="1" smtClean="0"/>
              <a:t>structures</a:t>
            </a:r>
            <a:r>
              <a:rPr lang="uk-UA" altLang="uk-UA" sz="1200" dirty="0" smtClean="0"/>
              <a:t> </a:t>
            </a:r>
            <a:r>
              <a:rPr lang="uk-UA" altLang="uk-UA" sz="1200" dirty="0" err="1" smtClean="0"/>
              <a:t>deep</a:t>
            </a:r>
            <a:r>
              <a:rPr lang="uk-UA" altLang="uk-UA" sz="1200" dirty="0" smtClean="0"/>
              <a:t> </a:t>
            </a:r>
            <a:r>
              <a:rPr lang="uk-UA" altLang="uk-UA" sz="1200" dirty="0" err="1" smtClean="0"/>
              <a:t>within</a:t>
            </a:r>
            <a:r>
              <a:rPr lang="uk-UA" altLang="uk-UA" sz="1200" dirty="0" smtClean="0"/>
              <a:t> </a:t>
            </a:r>
            <a:r>
              <a:rPr lang="uk-UA" altLang="uk-UA" sz="1200" dirty="0" err="1" smtClean="0"/>
              <a:t>the</a:t>
            </a:r>
            <a:r>
              <a:rPr lang="uk-UA" altLang="uk-UA" sz="1200" dirty="0" smtClean="0"/>
              <a:t> </a:t>
            </a:r>
            <a:r>
              <a:rPr lang="uk-UA" altLang="uk-UA" sz="1200" dirty="0" err="1" smtClean="0"/>
              <a:t>brain</a:t>
            </a:r>
            <a:r>
              <a:rPr lang="uk-UA" altLang="uk-UA" sz="1200" dirty="0" smtClean="0"/>
              <a:t> </a:t>
            </a:r>
            <a:r>
              <a:rPr lang="uk-UA" altLang="uk-UA" sz="1200" dirty="0" err="1" smtClean="0"/>
              <a:t>of</a:t>
            </a:r>
            <a:endParaRPr lang="uk-UA" altLang="uk-UA" sz="1200" dirty="0" smtClean="0"/>
          </a:p>
          <a:p>
            <a:pPr>
              <a:lnSpc>
                <a:spcPct val="80000"/>
              </a:lnSpc>
            </a:pPr>
            <a:r>
              <a:rPr lang="uk-UA" altLang="uk-UA" sz="1200" dirty="0" err="1" smtClean="0"/>
              <a:t>small</a:t>
            </a:r>
            <a:r>
              <a:rPr lang="uk-UA" altLang="uk-UA" sz="1200" dirty="0" smtClean="0"/>
              <a:t> </a:t>
            </a:r>
            <a:r>
              <a:rPr lang="uk-UA" altLang="uk-UA" sz="1200" dirty="0" err="1" smtClean="0"/>
              <a:t>animals</a:t>
            </a:r>
            <a:r>
              <a:rPr lang="uk-UA" altLang="uk-UA" sz="1200" dirty="0" smtClean="0"/>
              <a:t> [12,13]. </a:t>
            </a:r>
            <a:r>
              <a:rPr lang="uk-UA" altLang="uk-UA" sz="1200" dirty="0" err="1" smtClean="0"/>
              <a:t>However</a:t>
            </a:r>
            <a:r>
              <a:rPr lang="uk-UA" altLang="uk-UA" sz="1200" dirty="0" smtClean="0"/>
              <a:t>, </a:t>
            </a:r>
            <a:r>
              <a:rPr lang="uk-UA" altLang="uk-UA" sz="1200" dirty="0" err="1" smtClean="0"/>
              <a:t>the</a:t>
            </a:r>
            <a:r>
              <a:rPr lang="uk-UA" altLang="uk-UA" sz="1200" dirty="0" smtClean="0"/>
              <a:t> </a:t>
            </a:r>
            <a:r>
              <a:rPr lang="uk-UA" altLang="uk-UA" sz="1200" dirty="0" err="1" smtClean="0"/>
              <a:t>spatial</a:t>
            </a:r>
            <a:r>
              <a:rPr lang="uk-UA" altLang="uk-UA" sz="1200" dirty="0" smtClean="0"/>
              <a:t> (~100 </a:t>
            </a:r>
            <a:r>
              <a:rPr lang="uk-UA" altLang="uk-UA" sz="1200" dirty="0" err="1" smtClean="0"/>
              <a:t>μm</a:t>
            </a:r>
            <a:r>
              <a:rPr lang="uk-UA" altLang="uk-UA" sz="1200" dirty="0" smtClean="0"/>
              <a:t>) </a:t>
            </a:r>
            <a:r>
              <a:rPr lang="uk-UA" altLang="uk-UA" sz="1200" dirty="0" err="1" smtClean="0"/>
              <a:t>resolution</a:t>
            </a:r>
            <a:r>
              <a:rPr lang="uk-UA" altLang="uk-UA" sz="1200" dirty="0" smtClean="0"/>
              <a:t> </a:t>
            </a:r>
            <a:r>
              <a:rPr lang="uk-UA" altLang="uk-UA" sz="1200" dirty="0" err="1" smtClean="0"/>
              <a:t>of</a:t>
            </a:r>
            <a:r>
              <a:rPr lang="uk-UA" altLang="uk-UA" sz="1200" dirty="0" smtClean="0"/>
              <a:t> </a:t>
            </a:r>
            <a:r>
              <a:rPr lang="uk-UA" altLang="uk-UA" sz="1200" dirty="0" err="1" smtClean="0"/>
              <a:t>this</a:t>
            </a:r>
            <a:r>
              <a:rPr lang="uk-UA" altLang="uk-UA" sz="1200" dirty="0" smtClean="0"/>
              <a:t> </a:t>
            </a:r>
            <a:r>
              <a:rPr lang="uk-UA" altLang="uk-UA" sz="1200" dirty="0" err="1" smtClean="0"/>
              <a:t>approach</a:t>
            </a:r>
            <a:r>
              <a:rPr lang="uk-UA" altLang="uk-UA" sz="1200" dirty="0" smtClean="0"/>
              <a:t> </a:t>
            </a:r>
            <a:r>
              <a:rPr lang="uk-UA" altLang="uk-UA" sz="1200" dirty="0" err="1" smtClean="0"/>
              <a:t>is</a:t>
            </a:r>
            <a:r>
              <a:rPr lang="uk-UA" altLang="uk-UA" sz="1200" dirty="0" smtClean="0"/>
              <a:t> </a:t>
            </a:r>
            <a:r>
              <a:rPr lang="uk-UA" altLang="uk-UA" sz="1200" dirty="0" err="1" smtClean="0"/>
              <a:t>limited</a:t>
            </a:r>
            <a:endParaRPr lang="en-US" altLang="uk-UA" sz="1200" dirty="0" smtClean="0"/>
          </a:p>
          <a:p>
            <a:pPr>
              <a:lnSpc>
                <a:spcPct val="80000"/>
              </a:lnSpc>
            </a:pPr>
            <a:r>
              <a:rPr lang="uk-UA" altLang="uk-UA" sz="1200" dirty="0" err="1" smtClean="0"/>
              <a:t>by</a:t>
            </a:r>
            <a:r>
              <a:rPr lang="uk-UA" altLang="uk-UA" sz="1200" dirty="0" smtClean="0"/>
              <a:t> </a:t>
            </a:r>
            <a:r>
              <a:rPr lang="uk-UA" altLang="uk-UA" sz="1200" dirty="0" err="1" smtClean="0"/>
              <a:t>the</a:t>
            </a:r>
            <a:r>
              <a:rPr lang="uk-UA" altLang="uk-UA" sz="1200" dirty="0" smtClean="0"/>
              <a:t> </a:t>
            </a:r>
            <a:r>
              <a:rPr lang="uk-UA" altLang="uk-UA" sz="1200" dirty="0" err="1" smtClean="0"/>
              <a:t>viscoelastic</a:t>
            </a:r>
            <a:r>
              <a:rPr lang="uk-UA" altLang="uk-UA" sz="1200" dirty="0" smtClean="0"/>
              <a:t> </a:t>
            </a:r>
            <a:r>
              <a:rPr lang="uk-UA" altLang="uk-UA" sz="1200" dirty="0" err="1" smtClean="0"/>
              <a:t>filtering</a:t>
            </a:r>
            <a:r>
              <a:rPr lang="uk-UA" altLang="uk-UA" sz="1200" dirty="0" smtClean="0"/>
              <a:t> </a:t>
            </a:r>
            <a:r>
              <a:rPr lang="uk-UA" altLang="uk-UA" sz="1200" dirty="0" err="1" smtClean="0"/>
              <a:t>of</a:t>
            </a:r>
            <a:r>
              <a:rPr lang="uk-UA" altLang="uk-UA" sz="1200" dirty="0" smtClean="0"/>
              <a:t> </a:t>
            </a:r>
            <a:r>
              <a:rPr lang="uk-UA" altLang="uk-UA" sz="1200" dirty="0" err="1" smtClean="0"/>
              <a:t>higher</a:t>
            </a:r>
            <a:r>
              <a:rPr lang="uk-UA" altLang="uk-UA" sz="1200" dirty="0" smtClean="0"/>
              <a:t> </a:t>
            </a:r>
            <a:r>
              <a:rPr lang="uk-UA" altLang="uk-UA" sz="1200" dirty="0" err="1" smtClean="0"/>
              <a:t>acoustic</a:t>
            </a:r>
            <a:r>
              <a:rPr lang="uk-UA" altLang="uk-UA" sz="1200" dirty="0" smtClean="0"/>
              <a:t> </a:t>
            </a:r>
            <a:r>
              <a:rPr lang="uk-UA" altLang="uk-UA" sz="1200" dirty="0" err="1" smtClean="0"/>
              <a:t>frequencies</a:t>
            </a:r>
            <a:r>
              <a:rPr lang="uk-UA" altLang="uk-UA" sz="1200" dirty="0" smtClean="0"/>
              <a:t> </a:t>
            </a:r>
            <a:r>
              <a:rPr lang="uk-UA" altLang="uk-UA" sz="1200" dirty="0" err="1" smtClean="0"/>
              <a:t>by</a:t>
            </a:r>
            <a:r>
              <a:rPr lang="uk-UA" altLang="uk-UA" sz="1200" dirty="0" smtClean="0"/>
              <a:t> </a:t>
            </a:r>
            <a:r>
              <a:rPr lang="uk-UA" altLang="uk-UA" sz="1200" dirty="0" err="1" smtClean="0"/>
              <a:t>the</a:t>
            </a:r>
            <a:r>
              <a:rPr lang="uk-UA" altLang="uk-UA" sz="1200" dirty="0" smtClean="0"/>
              <a:t> </a:t>
            </a:r>
            <a:r>
              <a:rPr lang="uk-UA" altLang="uk-UA" sz="1200" dirty="0" err="1" smtClean="0"/>
              <a:t>tissue</a:t>
            </a:r>
            <a:r>
              <a:rPr lang="uk-UA" altLang="uk-UA" sz="1200" dirty="0" smtClean="0"/>
              <a:t>. </a:t>
            </a:r>
            <a:r>
              <a:rPr lang="uk-UA" altLang="uk-UA" sz="1200" dirty="0" err="1" smtClean="0"/>
              <a:t>Moreover</a:t>
            </a:r>
            <a:r>
              <a:rPr lang="uk-UA" altLang="uk-UA" sz="1200" dirty="0" smtClean="0"/>
              <a:t>, </a:t>
            </a:r>
            <a:r>
              <a:rPr lang="uk-UA" altLang="uk-UA" sz="1200" dirty="0" err="1" smtClean="0"/>
              <a:t>blood</a:t>
            </a:r>
            <a:r>
              <a:rPr lang="uk-UA" altLang="uk-UA" sz="1200" dirty="0" smtClean="0"/>
              <a:t> </a:t>
            </a:r>
            <a:r>
              <a:rPr lang="uk-UA" altLang="uk-UA" sz="1200" dirty="0" err="1" smtClean="0"/>
              <a:t>flow</a:t>
            </a:r>
            <a:endParaRPr lang="uk-UA" altLang="uk-UA" sz="1200" dirty="0" smtClean="0"/>
          </a:p>
          <a:p>
            <a:pPr>
              <a:lnSpc>
                <a:spcPct val="80000"/>
              </a:lnSpc>
            </a:pPr>
            <a:r>
              <a:rPr lang="uk-UA" altLang="uk-UA" sz="1200" dirty="0" err="1" smtClean="0"/>
              <a:t>information</a:t>
            </a:r>
            <a:r>
              <a:rPr lang="uk-UA" altLang="uk-UA" sz="1200" dirty="0" smtClean="0"/>
              <a:t> </a:t>
            </a:r>
            <a:r>
              <a:rPr lang="uk-UA" altLang="uk-UA" sz="1200" dirty="0" err="1" smtClean="0"/>
              <a:t>is</a:t>
            </a:r>
            <a:r>
              <a:rPr lang="uk-UA" altLang="uk-UA" sz="1200" dirty="0" smtClean="0"/>
              <a:t> </a:t>
            </a:r>
            <a:r>
              <a:rPr lang="uk-UA" altLang="uk-UA" sz="1200" dirty="0" err="1" smtClean="0"/>
              <a:t>not</a:t>
            </a:r>
            <a:r>
              <a:rPr lang="uk-UA" altLang="uk-UA" sz="1200" dirty="0" smtClean="0"/>
              <a:t> </a:t>
            </a:r>
            <a:r>
              <a:rPr lang="uk-UA" altLang="uk-UA" sz="1200" dirty="0" err="1" smtClean="0"/>
              <a:t>forthcoming</a:t>
            </a:r>
            <a:r>
              <a:rPr lang="uk-UA" altLang="uk-UA" sz="1200" dirty="0" smtClean="0"/>
              <a:t> </a:t>
            </a:r>
            <a:r>
              <a:rPr lang="uk-UA" altLang="uk-UA" sz="1200" dirty="0" err="1" smtClean="0"/>
              <a:t>with</a:t>
            </a:r>
            <a:r>
              <a:rPr lang="uk-UA" altLang="uk-UA" sz="1200" dirty="0" smtClean="0"/>
              <a:t> </a:t>
            </a:r>
            <a:r>
              <a:rPr lang="uk-UA" altLang="uk-UA" sz="1200" dirty="0" err="1" smtClean="0"/>
              <a:t>this</a:t>
            </a:r>
            <a:r>
              <a:rPr lang="uk-UA" altLang="uk-UA" sz="1200" dirty="0" smtClean="0"/>
              <a:t> </a:t>
            </a:r>
            <a:r>
              <a:rPr lang="uk-UA" altLang="uk-UA" sz="1200" dirty="0" err="1" smtClean="0"/>
              <a:t>method</a:t>
            </a:r>
            <a:r>
              <a:rPr lang="uk-UA" altLang="uk-UA" sz="1200" dirty="0" smtClean="0"/>
              <a:t>. </a:t>
            </a:r>
            <a:r>
              <a:rPr lang="uk-UA" altLang="uk-UA" sz="1200" dirty="0" err="1" smtClean="0"/>
              <a:t>Confocal</a:t>
            </a:r>
            <a:r>
              <a:rPr lang="uk-UA" altLang="uk-UA" sz="1200" dirty="0" smtClean="0"/>
              <a:t> </a:t>
            </a:r>
            <a:r>
              <a:rPr lang="uk-UA" altLang="uk-UA" sz="1200" dirty="0" err="1" smtClean="0"/>
              <a:t>microscopy</a:t>
            </a:r>
            <a:r>
              <a:rPr lang="uk-UA" altLang="uk-UA" sz="1200" dirty="0" smtClean="0"/>
              <a:t>, a </a:t>
            </a:r>
            <a:r>
              <a:rPr lang="uk-UA" altLang="uk-UA" sz="1200" dirty="0" err="1" smtClean="0"/>
              <a:t>widely</a:t>
            </a:r>
            <a:r>
              <a:rPr lang="uk-UA" altLang="uk-UA" sz="1200" dirty="0" smtClean="0"/>
              <a:t> </a:t>
            </a:r>
            <a:r>
              <a:rPr lang="uk-UA" altLang="uk-UA" sz="1200" dirty="0" err="1" smtClean="0"/>
              <a:t>used</a:t>
            </a:r>
            <a:endParaRPr lang="uk-UA" altLang="uk-UA" sz="1200" dirty="0" smtClean="0"/>
          </a:p>
          <a:p>
            <a:pPr>
              <a:lnSpc>
                <a:spcPct val="80000"/>
              </a:lnSpc>
            </a:pPr>
            <a:r>
              <a:rPr lang="uk-UA" altLang="uk-UA" sz="1200" dirty="0" err="1" smtClean="0"/>
              <a:t>technique</a:t>
            </a:r>
            <a:r>
              <a:rPr lang="uk-UA" altLang="uk-UA" sz="1200" dirty="0" smtClean="0"/>
              <a:t> </a:t>
            </a:r>
            <a:r>
              <a:rPr lang="uk-UA" altLang="uk-UA" sz="1200" dirty="0" err="1" smtClean="0"/>
              <a:t>that</a:t>
            </a:r>
            <a:r>
              <a:rPr lang="uk-UA" altLang="uk-UA" sz="1200" dirty="0" smtClean="0"/>
              <a:t> </a:t>
            </a:r>
            <a:r>
              <a:rPr lang="uk-UA" altLang="uk-UA" sz="1200" dirty="0" err="1" smtClean="0"/>
              <a:t>is</a:t>
            </a:r>
            <a:r>
              <a:rPr lang="uk-UA" altLang="uk-UA" sz="1200" dirty="0" smtClean="0"/>
              <a:t> </a:t>
            </a:r>
            <a:r>
              <a:rPr lang="uk-UA" altLang="uk-UA" sz="1200" dirty="0" err="1" smtClean="0"/>
              <a:t>capable</a:t>
            </a:r>
            <a:r>
              <a:rPr lang="uk-UA" altLang="uk-UA" sz="1200" dirty="0" smtClean="0"/>
              <a:t> </a:t>
            </a:r>
            <a:r>
              <a:rPr lang="uk-UA" altLang="uk-UA" sz="1200" dirty="0" err="1" smtClean="0"/>
              <a:t>of</a:t>
            </a:r>
            <a:r>
              <a:rPr lang="uk-UA" altLang="uk-UA" sz="1200" dirty="0" smtClean="0"/>
              <a:t> </a:t>
            </a:r>
            <a:r>
              <a:rPr lang="uk-UA" altLang="uk-UA" sz="1200" dirty="0" err="1" smtClean="0"/>
              <a:t>ultrahigh</a:t>
            </a:r>
            <a:r>
              <a:rPr lang="uk-UA" altLang="uk-UA" sz="1200" dirty="0" smtClean="0"/>
              <a:t> </a:t>
            </a:r>
            <a:r>
              <a:rPr lang="uk-UA" altLang="uk-UA" sz="1200" dirty="0" err="1" smtClean="0"/>
              <a:t>resolution</a:t>
            </a:r>
            <a:r>
              <a:rPr lang="uk-UA" altLang="uk-UA" sz="1200" dirty="0" smtClean="0"/>
              <a:t> </a:t>
            </a:r>
            <a:r>
              <a:rPr lang="uk-UA" altLang="uk-UA" sz="1200" dirty="0" err="1" smtClean="0"/>
              <a:t>mapping</a:t>
            </a:r>
            <a:r>
              <a:rPr lang="uk-UA" altLang="uk-UA" sz="1200" dirty="0" smtClean="0"/>
              <a:t> </a:t>
            </a:r>
            <a:r>
              <a:rPr lang="uk-UA" altLang="uk-UA" sz="1200" dirty="0" err="1" smtClean="0"/>
              <a:t>of</a:t>
            </a:r>
            <a:r>
              <a:rPr lang="uk-UA" altLang="uk-UA" sz="1200" dirty="0" smtClean="0"/>
              <a:t> </a:t>
            </a:r>
            <a:r>
              <a:rPr lang="uk-UA" altLang="uk-UA" sz="1200" dirty="0" err="1" smtClean="0"/>
              <a:t>the</a:t>
            </a:r>
            <a:r>
              <a:rPr lang="uk-UA" altLang="uk-UA" sz="1200" dirty="0" smtClean="0"/>
              <a:t> </a:t>
            </a:r>
            <a:r>
              <a:rPr lang="uk-UA" altLang="uk-UA" sz="1200" dirty="0" err="1" smtClean="0"/>
              <a:t>cerebrovasculature</a:t>
            </a:r>
            <a:r>
              <a:rPr lang="uk-UA" altLang="uk-UA" sz="1200" dirty="0" smtClean="0"/>
              <a:t> [14], </a:t>
            </a:r>
            <a:r>
              <a:rPr lang="uk-UA" altLang="uk-UA" sz="1200" dirty="0" err="1" smtClean="0"/>
              <a:t>also</a:t>
            </a:r>
            <a:endParaRPr lang="uk-UA" altLang="uk-UA" sz="1200" dirty="0" smtClean="0"/>
          </a:p>
          <a:p>
            <a:pPr>
              <a:lnSpc>
                <a:spcPct val="80000"/>
              </a:lnSpc>
            </a:pPr>
            <a:r>
              <a:rPr lang="uk-UA" altLang="uk-UA" sz="1200" dirty="0" err="1" smtClean="0"/>
              <a:t>requires</a:t>
            </a:r>
            <a:r>
              <a:rPr lang="uk-UA" altLang="uk-UA" sz="1200" dirty="0" smtClean="0"/>
              <a:t> </a:t>
            </a:r>
            <a:r>
              <a:rPr lang="uk-UA" altLang="uk-UA" sz="1200" dirty="0" err="1" smtClean="0"/>
              <a:t>the</a:t>
            </a:r>
            <a:r>
              <a:rPr lang="uk-UA" altLang="uk-UA" sz="1200" dirty="0" smtClean="0"/>
              <a:t> </a:t>
            </a:r>
            <a:r>
              <a:rPr lang="uk-UA" altLang="uk-UA" sz="1200" dirty="0" err="1" smtClean="0"/>
              <a:t>removal</a:t>
            </a:r>
            <a:r>
              <a:rPr lang="uk-UA" altLang="uk-UA" sz="1200" dirty="0" smtClean="0"/>
              <a:t> </a:t>
            </a:r>
            <a:r>
              <a:rPr lang="uk-UA" altLang="uk-UA" sz="1200" dirty="0" err="1" smtClean="0"/>
              <a:t>of</a:t>
            </a:r>
            <a:r>
              <a:rPr lang="uk-UA" altLang="uk-UA" sz="1200" dirty="0" smtClean="0"/>
              <a:t> </a:t>
            </a:r>
            <a:r>
              <a:rPr lang="uk-UA" altLang="uk-UA" sz="1200" dirty="0" err="1" smtClean="0"/>
              <a:t>intervening</a:t>
            </a:r>
            <a:r>
              <a:rPr lang="uk-UA" altLang="uk-UA" sz="1200" dirty="0" smtClean="0"/>
              <a:t> </a:t>
            </a:r>
            <a:r>
              <a:rPr lang="uk-UA" altLang="uk-UA" sz="1200" dirty="0" err="1" smtClean="0"/>
              <a:t>bone</a:t>
            </a:r>
            <a:r>
              <a:rPr lang="uk-UA" altLang="uk-UA" sz="1200" dirty="0" smtClean="0"/>
              <a:t> </a:t>
            </a:r>
            <a:r>
              <a:rPr lang="uk-UA" altLang="uk-UA" sz="1200" dirty="0" err="1" smtClean="0"/>
              <a:t>due</a:t>
            </a:r>
            <a:r>
              <a:rPr lang="uk-UA" altLang="uk-UA" sz="1200" dirty="0" smtClean="0"/>
              <a:t> </a:t>
            </a:r>
            <a:r>
              <a:rPr lang="uk-UA" altLang="uk-UA" sz="1200" dirty="0" err="1" smtClean="0"/>
              <a:t>to</a:t>
            </a:r>
            <a:r>
              <a:rPr lang="uk-UA" altLang="uk-UA" sz="1200" dirty="0" smtClean="0"/>
              <a:t> </a:t>
            </a:r>
            <a:r>
              <a:rPr lang="uk-UA" altLang="uk-UA" sz="1200" dirty="0" err="1" smtClean="0"/>
              <a:t>its</a:t>
            </a:r>
            <a:r>
              <a:rPr lang="uk-UA" altLang="uk-UA" sz="1200" dirty="0" smtClean="0"/>
              <a:t> </a:t>
            </a:r>
            <a:r>
              <a:rPr lang="uk-UA" altLang="uk-UA" sz="1200" dirty="0" err="1" smtClean="0"/>
              <a:t>limited</a:t>
            </a:r>
            <a:r>
              <a:rPr lang="uk-UA" altLang="uk-UA" sz="1200" dirty="0" smtClean="0"/>
              <a:t> </a:t>
            </a:r>
            <a:r>
              <a:rPr lang="uk-UA" altLang="uk-UA" sz="1200" dirty="0" err="1" smtClean="0"/>
              <a:t>imaging</a:t>
            </a:r>
            <a:r>
              <a:rPr lang="uk-UA" altLang="uk-UA" sz="1200" dirty="0" smtClean="0"/>
              <a:t> </a:t>
            </a:r>
            <a:r>
              <a:rPr lang="uk-UA" altLang="uk-UA" sz="1200" dirty="0" err="1" smtClean="0"/>
              <a:t>depth</a:t>
            </a:r>
            <a:r>
              <a:rPr lang="uk-UA" altLang="uk-UA" sz="1200" dirty="0" smtClean="0"/>
              <a:t> (</a:t>
            </a:r>
            <a:r>
              <a:rPr lang="uk-UA" altLang="uk-UA" sz="1200" dirty="0" err="1" smtClean="0"/>
              <a:t>up</a:t>
            </a:r>
            <a:r>
              <a:rPr lang="uk-UA" altLang="uk-UA" sz="1200" dirty="0" smtClean="0"/>
              <a:t> </a:t>
            </a:r>
            <a:r>
              <a:rPr lang="uk-UA" altLang="uk-UA" sz="1200" dirty="0" err="1" smtClean="0"/>
              <a:t>to</a:t>
            </a:r>
            <a:r>
              <a:rPr lang="uk-UA" altLang="uk-UA" sz="1200" dirty="0" smtClean="0"/>
              <a:t> 300 </a:t>
            </a:r>
            <a:r>
              <a:rPr lang="uk-UA" altLang="uk-UA" sz="1200" dirty="0" err="1" smtClean="0"/>
              <a:t>μm</a:t>
            </a:r>
            <a:r>
              <a:rPr lang="uk-UA" altLang="uk-UA" sz="1200" dirty="0" smtClean="0"/>
              <a:t>) </a:t>
            </a:r>
            <a:r>
              <a:rPr lang="uk-UA" altLang="uk-UA" sz="1200" dirty="0" err="1" smtClean="0"/>
              <a:t>and</a:t>
            </a:r>
            <a:endParaRPr lang="uk-UA" altLang="uk-UA" sz="1200" dirty="0" smtClean="0"/>
          </a:p>
          <a:p>
            <a:pPr>
              <a:lnSpc>
                <a:spcPct val="80000"/>
              </a:lnSpc>
            </a:pPr>
            <a:r>
              <a:rPr lang="uk-UA" altLang="uk-UA" sz="1200" dirty="0" err="1" smtClean="0"/>
              <a:t>the</a:t>
            </a:r>
            <a:r>
              <a:rPr lang="uk-UA" altLang="uk-UA" sz="1200" dirty="0" smtClean="0"/>
              <a:t> </a:t>
            </a:r>
            <a:r>
              <a:rPr lang="uk-UA" altLang="uk-UA" sz="1200" dirty="0" err="1" smtClean="0"/>
              <a:t>use</a:t>
            </a:r>
            <a:r>
              <a:rPr lang="uk-UA" altLang="uk-UA" sz="1200" dirty="0" smtClean="0"/>
              <a:t> </a:t>
            </a:r>
            <a:r>
              <a:rPr lang="uk-UA" altLang="uk-UA" sz="1200" dirty="0" err="1" smtClean="0"/>
              <a:t>of</a:t>
            </a:r>
            <a:r>
              <a:rPr lang="uk-UA" altLang="uk-UA" sz="1200" dirty="0" smtClean="0"/>
              <a:t> </a:t>
            </a:r>
            <a:r>
              <a:rPr lang="uk-UA" altLang="uk-UA" sz="1200" dirty="0" err="1" smtClean="0"/>
              <a:t>injected</a:t>
            </a:r>
            <a:r>
              <a:rPr lang="uk-UA" altLang="uk-UA" sz="1200" dirty="0" smtClean="0"/>
              <a:t> </a:t>
            </a:r>
            <a:r>
              <a:rPr lang="uk-UA" altLang="uk-UA" sz="1200" dirty="0" err="1" smtClean="0"/>
              <a:t>fluorescent</a:t>
            </a:r>
            <a:r>
              <a:rPr lang="uk-UA" altLang="uk-UA" sz="1200" dirty="0" smtClean="0"/>
              <a:t> </a:t>
            </a:r>
            <a:r>
              <a:rPr lang="uk-UA" altLang="uk-UA" sz="1200" dirty="0" err="1" smtClean="0"/>
              <a:t>tissue</a:t>
            </a:r>
            <a:r>
              <a:rPr lang="uk-UA" altLang="uk-UA" sz="1200" dirty="0" smtClean="0"/>
              <a:t> </a:t>
            </a:r>
            <a:r>
              <a:rPr lang="uk-UA" altLang="uk-UA" sz="1200" dirty="0" err="1" smtClean="0"/>
              <a:t>markers</a:t>
            </a:r>
            <a:r>
              <a:rPr lang="uk-UA" altLang="uk-UA" sz="1200" dirty="0" smtClean="0"/>
              <a:t>.</a:t>
            </a:r>
            <a:endParaRPr lang="uk-UA" dirty="0"/>
          </a:p>
        </p:txBody>
      </p:sp>
      <p:sp>
        <p:nvSpPr>
          <p:cNvPr id="4" name="Slide Number Placeholder 3"/>
          <p:cNvSpPr>
            <a:spLocks noGrp="1"/>
          </p:cNvSpPr>
          <p:nvPr>
            <p:ph type="sldNum" sz="quarter" idx="10"/>
          </p:nvPr>
        </p:nvSpPr>
        <p:spPr/>
        <p:txBody>
          <a:bodyPr/>
          <a:lstStyle/>
          <a:p>
            <a:fld id="{BD5C7E8F-EDC1-4DE5-9AF7-16BFCF4D4291}" type="slidenum">
              <a:rPr lang="uk-UA" altLang="uk-UA" smtClean="0"/>
              <a:pPr/>
              <a:t>15</a:t>
            </a:fld>
            <a:endParaRPr lang="uk-UA" altLang="uk-UA"/>
          </a:p>
        </p:txBody>
      </p:sp>
    </p:spTree>
    <p:extLst>
      <p:ext uri="{BB962C8B-B14F-4D97-AF65-F5344CB8AC3E}">
        <p14:creationId xmlns:p14="http://schemas.microsoft.com/office/powerpoint/2010/main" val="1365037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D6A405-9E9F-4068-8812-015288E79B67}" type="slidenum">
              <a:rPr lang="uk-UA" altLang="uk-UA"/>
              <a:pPr/>
              <a:t>16</a:t>
            </a:fld>
            <a:endParaRPr lang="uk-UA" altLang="uk-UA"/>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uk-UA" altLang="uk-UA" dirty="0" err="1"/>
              <a:t>This</a:t>
            </a:r>
            <a:r>
              <a:rPr lang="uk-UA" altLang="uk-UA" dirty="0"/>
              <a:t> </a:t>
            </a:r>
            <a:r>
              <a:rPr lang="uk-UA" altLang="uk-UA" dirty="0" err="1"/>
              <a:t>movie</a:t>
            </a:r>
            <a:r>
              <a:rPr lang="uk-UA" altLang="uk-UA" dirty="0"/>
              <a:t> </a:t>
            </a:r>
            <a:r>
              <a:rPr lang="uk-UA" altLang="uk-UA" dirty="0" err="1"/>
              <a:t>shows</a:t>
            </a:r>
            <a:r>
              <a:rPr lang="uk-UA" altLang="uk-UA" dirty="0"/>
              <a:t> </a:t>
            </a:r>
            <a:r>
              <a:rPr lang="uk-UA" altLang="uk-UA" dirty="0" err="1"/>
              <a:t>the</a:t>
            </a:r>
            <a:r>
              <a:rPr lang="uk-UA" altLang="uk-UA" dirty="0"/>
              <a:t> </a:t>
            </a:r>
            <a:r>
              <a:rPr lang="uk-UA" altLang="uk-UA" dirty="0" err="1"/>
              <a:t>movement</a:t>
            </a:r>
            <a:r>
              <a:rPr lang="uk-UA" altLang="uk-UA" dirty="0"/>
              <a:t> </a:t>
            </a:r>
            <a:r>
              <a:rPr lang="uk-UA" altLang="uk-UA" dirty="0" err="1"/>
              <a:t>of</a:t>
            </a:r>
            <a:r>
              <a:rPr lang="uk-UA" altLang="uk-UA" dirty="0"/>
              <a:t> </a:t>
            </a:r>
            <a:r>
              <a:rPr lang="uk-UA" altLang="uk-UA" dirty="0" err="1"/>
              <a:t>red</a:t>
            </a:r>
            <a:r>
              <a:rPr lang="uk-UA" altLang="uk-UA" dirty="0"/>
              <a:t> </a:t>
            </a:r>
            <a:r>
              <a:rPr lang="uk-UA" altLang="uk-UA" dirty="0" err="1"/>
              <a:t>blood</a:t>
            </a:r>
            <a:r>
              <a:rPr lang="uk-UA" altLang="uk-UA" dirty="0"/>
              <a:t> </a:t>
            </a:r>
            <a:r>
              <a:rPr lang="uk-UA" altLang="uk-UA" dirty="0" err="1"/>
              <a:t>cells</a:t>
            </a:r>
            <a:r>
              <a:rPr lang="uk-UA" altLang="uk-UA" dirty="0"/>
              <a:t> </a:t>
            </a:r>
            <a:r>
              <a:rPr lang="uk-UA" altLang="uk-UA" dirty="0" err="1"/>
              <a:t>in</a:t>
            </a:r>
            <a:r>
              <a:rPr lang="uk-UA" altLang="uk-UA" dirty="0"/>
              <a:t> </a:t>
            </a:r>
            <a:r>
              <a:rPr lang="uk-UA" altLang="uk-UA" dirty="0" err="1"/>
              <a:t>capillaries</a:t>
            </a:r>
            <a:r>
              <a:rPr lang="uk-UA" altLang="uk-UA" dirty="0"/>
              <a:t> </a:t>
            </a:r>
            <a:r>
              <a:rPr lang="uk-UA" altLang="uk-UA" dirty="0" err="1"/>
              <a:t>of</a:t>
            </a:r>
            <a:r>
              <a:rPr lang="uk-UA" altLang="uk-UA" dirty="0"/>
              <a:t> </a:t>
            </a:r>
            <a:r>
              <a:rPr lang="uk-UA" altLang="uk-UA" dirty="0" err="1"/>
              <a:t>the</a:t>
            </a:r>
            <a:r>
              <a:rPr lang="uk-UA" altLang="uk-UA" dirty="0"/>
              <a:t> </a:t>
            </a:r>
            <a:r>
              <a:rPr lang="uk-UA" altLang="uk-UA" dirty="0" err="1"/>
              <a:t>rat</a:t>
            </a:r>
            <a:r>
              <a:rPr lang="uk-UA" altLang="uk-UA" dirty="0"/>
              <a:t> </a:t>
            </a:r>
            <a:r>
              <a:rPr lang="uk-UA" altLang="uk-UA" dirty="0" err="1"/>
              <a:t>cortex</a:t>
            </a:r>
            <a:r>
              <a:rPr lang="uk-UA" altLang="uk-UA" dirty="0"/>
              <a:t>. </a:t>
            </a:r>
            <a:r>
              <a:rPr lang="uk-UA" altLang="uk-UA" dirty="0" err="1"/>
              <a:t>It</a:t>
            </a:r>
            <a:r>
              <a:rPr lang="uk-UA" altLang="uk-UA" dirty="0"/>
              <a:t> </a:t>
            </a:r>
            <a:r>
              <a:rPr lang="uk-UA" altLang="uk-UA" dirty="0" err="1"/>
              <a:t>was</a:t>
            </a:r>
            <a:r>
              <a:rPr lang="uk-UA" altLang="uk-UA" dirty="0"/>
              <a:t> </a:t>
            </a:r>
            <a:r>
              <a:rPr lang="uk-UA" altLang="uk-UA" dirty="0" err="1"/>
              <a:t>taken</a:t>
            </a:r>
            <a:r>
              <a:rPr lang="uk-UA" altLang="uk-UA" dirty="0"/>
              <a:t> </a:t>
            </a:r>
            <a:r>
              <a:rPr lang="uk-UA" altLang="uk-UA" dirty="0" err="1"/>
              <a:t>using</a:t>
            </a:r>
            <a:r>
              <a:rPr lang="uk-UA" altLang="uk-UA" dirty="0"/>
              <a:t> a </a:t>
            </a:r>
            <a:r>
              <a:rPr lang="uk-UA" altLang="uk-UA" dirty="0" err="1"/>
              <a:t>technique</a:t>
            </a:r>
            <a:r>
              <a:rPr lang="uk-UA" altLang="uk-UA" dirty="0"/>
              <a:t> </a:t>
            </a:r>
            <a:r>
              <a:rPr lang="uk-UA" altLang="uk-UA" dirty="0" err="1"/>
              <a:t>called</a:t>
            </a:r>
            <a:r>
              <a:rPr lang="uk-UA" altLang="uk-UA" dirty="0"/>
              <a:t> </a:t>
            </a:r>
            <a:r>
              <a:rPr lang="uk-UA" altLang="uk-UA" dirty="0" err="1"/>
              <a:t>in</a:t>
            </a:r>
            <a:r>
              <a:rPr lang="uk-UA" altLang="uk-UA" dirty="0"/>
              <a:t> </a:t>
            </a:r>
            <a:r>
              <a:rPr lang="uk-UA" altLang="uk-UA" dirty="0" err="1"/>
              <a:t>vivo</a:t>
            </a:r>
            <a:r>
              <a:rPr lang="uk-UA" altLang="uk-UA" dirty="0"/>
              <a:t> </a:t>
            </a:r>
            <a:r>
              <a:rPr lang="uk-UA" altLang="uk-UA" dirty="0" err="1"/>
              <a:t>two-photon</a:t>
            </a:r>
            <a:r>
              <a:rPr lang="uk-UA" altLang="uk-UA" dirty="0"/>
              <a:t> </a:t>
            </a:r>
            <a:r>
              <a:rPr lang="uk-UA" altLang="uk-UA" dirty="0" err="1"/>
              <a:t>laser</a:t>
            </a:r>
            <a:r>
              <a:rPr lang="uk-UA" altLang="uk-UA" dirty="0"/>
              <a:t> </a:t>
            </a:r>
            <a:r>
              <a:rPr lang="uk-UA" altLang="uk-UA" dirty="0" err="1"/>
              <a:t>scanning</a:t>
            </a:r>
            <a:r>
              <a:rPr lang="uk-UA" altLang="uk-UA" dirty="0"/>
              <a:t> </a:t>
            </a:r>
            <a:r>
              <a:rPr lang="uk-UA" altLang="uk-UA" dirty="0" err="1"/>
              <a:t>microscopy</a:t>
            </a:r>
            <a:r>
              <a:rPr lang="uk-UA" altLang="uk-UA" dirty="0"/>
              <a:t>. </a:t>
            </a:r>
            <a:r>
              <a:rPr lang="uk-UA" altLang="uk-UA" dirty="0" err="1"/>
              <a:t>The</a:t>
            </a:r>
            <a:r>
              <a:rPr lang="uk-UA" altLang="uk-UA" dirty="0"/>
              <a:t> </a:t>
            </a:r>
            <a:r>
              <a:rPr lang="uk-UA" altLang="uk-UA" dirty="0" err="1"/>
              <a:t>blood</a:t>
            </a:r>
            <a:r>
              <a:rPr lang="uk-UA" altLang="uk-UA" dirty="0"/>
              <a:t> </a:t>
            </a:r>
            <a:r>
              <a:rPr lang="uk-UA" altLang="uk-UA" dirty="0" err="1"/>
              <a:t>serum</a:t>
            </a:r>
            <a:r>
              <a:rPr lang="uk-UA" altLang="uk-UA" dirty="0"/>
              <a:t> </a:t>
            </a:r>
            <a:r>
              <a:rPr lang="uk-UA" altLang="uk-UA" dirty="0" err="1"/>
              <a:t>was</a:t>
            </a:r>
            <a:r>
              <a:rPr lang="uk-UA" altLang="uk-UA" dirty="0"/>
              <a:t> </a:t>
            </a:r>
            <a:r>
              <a:rPr lang="uk-UA" altLang="uk-UA" dirty="0" err="1"/>
              <a:t>labeled</a:t>
            </a:r>
            <a:r>
              <a:rPr lang="uk-UA" altLang="uk-UA" dirty="0"/>
              <a:t> </a:t>
            </a:r>
            <a:r>
              <a:rPr lang="uk-UA" altLang="uk-UA" dirty="0" err="1"/>
              <a:t>with</a:t>
            </a:r>
            <a:r>
              <a:rPr lang="uk-UA" altLang="uk-UA" dirty="0"/>
              <a:t> a </a:t>
            </a:r>
            <a:r>
              <a:rPr lang="uk-UA" altLang="uk-UA" dirty="0" err="1"/>
              <a:t>fluorescent</a:t>
            </a:r>
            <a:r>
              <a:rPr lang="uk-UA" altLang="uk-UA" dirty="0"/>
              <a:t> </a:t>
            </a:r>
            <a:r>
              <a:rPr lang="uk-UA" altLang="uk-UA" dirty="0" err="1"/>
              <a:t>dye</a:t>
            </a:r>
            <a:r>
              <a:rPr lang="uk-UA" altLang="uk-UA" dirty="0"/>
              <a:t> (</a:t>
            </a:r>
            <a:r>
              <a:rPr lang="uk-UA" altLang="uk-UA" dirty="0" err="1"/>
              <a:t>blood</a:t>
            </a:r>
            <a:r>
              <a:rPr lang="uk-UA" altLang="uk-UA" dirty="0"/>
              <a:t> </a:t>
            </a:r>
            <a:r>
              <a:rPr lang="uk-UA" altLang="uk-UA" dirty="0" err="1"/>
              <a:t>cells</a:t>
            </a:r>
            <a:r>
              <a:rPr lang="uk-UA" altLang="uk-UA" dirty="0"/>
              <a:t> </a:t>
            </a:r>
            <a:r>
              <a:rPr lang="uk-UA" altLang="uk-UA" dirty="0" err="1"/>
              <a:t>are</a:t>
            </a:r>
            <a:r>
              <a:rPr lang="uk-UA" altLang="uk-UA" dirty="0"/>
              <a:t> </a:t>
            </a:r>
            <a:r>
              <a:rPr lang="uk-UA" altLang="uk-UA" dirty="0" err="1"/>
              <a:t>not</a:t>
            </a:r>
            <a:r>
              <a:rPr lang="uk-UA" altLang="uk-UA" dirty="0"/>
              <a:t> </a:t>
            </a:r>
            <a:r>
              <a:rPr lang="uk-UA" altLang="uk-UA" dirty="0" err="1"/>
              <a:t>labeled</a:t>
            </a:r>
            <a:r>
              <a:rPr lang="uk-UA" altLang="uk-UA" dirty="0"/>
              <a:t> </a:t>
            </a:r>
            <a:r>
              <a:rPr lang="uk-UA" altLang="uk-UA" dirty="0" err="1"/>
              <a:t>and</a:t>
            </a:r>
            <a:r>
              <a:rPr lang="uk-UA" altLang="uk-UA" dirty="0"/>
              <a:t> </a:t>
            </a:r>
            <a:r>
              <a:rPr lang="uk-UA" altLang="uk-UA" dirty="0" err="1"/>
              <a:t>appear</a:t>
            </a:r>
            <a:r>
              <a:rPr lang="uk-UA" altLang="uk-UA" dirty="0"/>
              <a:t> </a:t>
            </a:r>
            <a:r>
              <a:rPr lang="uk-UA" altLang="uk-UA" dirty="0" err="1"/>
              <a:t>as</a:t>
            </a:r>
            <a:r>
              <a:rPr lang="uk-UA" altLang="uk-UA" dirty="0"/>
              <a:t> </a:t>
            </a:r>
            <a:r>
              <a:rPr lang="uk-UA" altLang="uk-UA" dirty="0" err="1"/>
              <a:t>shadows</a:t>
            </a:r>
            <a:r>
              <a:rPr lang="uk-UA" altLang="uk-UA" dirty="0"/>
              <a:t>), </a:t>
            </a:r>
            <a:r>
              <a:rPr lang="uk-UA" altLang="uk-UA" dirty="0" err="1"/>
              <a:t>while</a:t>
            </a:r>
            <a:r>
              <a:rPr lang="uk-UA" altLang="uk-UA" dirty="0"/>
              <a:t> </a:t>
            </a:r>
            <a:r>
              <a:rPr lang="uk-UA" altLang="uk-UA" dirty="0" err="1"/>
              <a:t>the</a:t>
            </a:r>
            <a:r>
              <a:rPr lang="uk-UA" altLang="uk-UA" dirty="0"/>
              <a:t> </a:t>
            </a:r>
            <a:r>
              <a:rPr lang="uk-UA" altLang="uk-UA" dirty="0" err="1"/>
              <a:t>astrocytes</a:t>
            </a:r>
            <a:r>
              <a:rPr lang="uk-UA" altLang="uk-UA" dirty="0"/>
              <a:t>, </a:t>
            </a:r>
            <a:r>
              <a:rPr lang="uk-UA" altLang="uk-UA" dirty="0" err="1"/>
              <a:t>that</a:t>
            </a:r>
            <a:r>
              <a:rPr lang="uk-UA" altLang="uk-UA" dirty="0"/>
              <a:t> </a:t>
            </a:r>
            <a:r>
              <a:rPr lang="uk-UA" altLang="uk-UA" dirty="0" err="1"/>
              <a:t>form</a:t>
            </a:r>
            <a:r>
              <a:rPr lang="uk-UA" altLang="uk-UA" dirty="0"/>
              <a:t> </a:t>
            </a:r>
            <a:r>
              <a:rPr lang="uk-UA" altLang="uk-UA" dirty="0" err="1"/>
              <a:t>the</a:t>
            </a:r>
            <a:r>
              <a:rPr lang="uk-UA" altLang="uk-UA" dirty="0"/>
              <a:t> </a:t>
            </a:r>
            <a:r>
              <a:rPr lang="uk-UA" altLang="uk-UA" dirty="0" err="1"/>
              <a:t>blood</a:t>
            </a:r>
            <a:r>
              <a:rPr lang="uk-UA" altLang="uk-UA" dirty="0"/>
              <a:t> </a:t>
            </a:r>
            <a:r>
              <a:rPr lang="uk-UA" altLang="uk-UA" dirty="0" err="1"/>
              <a:t>brain</a:t>
            </a:r>
            <a:r>
              <a:rPr lang="uk-UA" altLang="uk-UA" dirty="0"/>
              <a:t> </a:t>
            </a:r>
            <a:r>
              <a:rPr lang="uk-UA" altLang="uk-UA" dirty="0" err="1"/>
              <a:t>barrier</a:t>
            </a:r>
            <a:r>
              <a:rPr lang="uk-UA" altLang="uk-UA" dirty="0"/>
              <a:t>, </a:t>
            </a:r>
            <a:r>
              <a:rPr lang="uk-UA" altLang="uk-UA" dirty="0" err="1"/>
              <a:t>were</a:t>
            </a:r>
            <a:r>
              <a:rPr lang="uk-UA" altLang="uk-UA" dirty="0"/>
              <a:t> </a:t>
            </a:r>
            <a:r>
              <a:rPr lang="uk-UA" altLang="uk-UA" dirty="0" err="1"/>
              <a:t>labeled</a:t>
            </a:r>
            <a:r>
              <a:rPr lang="uk-UA" altLang="uk-UA" dirty="0"/>
              <a:t> </a:t>
            </a:r>
            <a:r>
              <a:rPr lang="uk-UA" altLang="uk-UA" dirty="0" err="1"/>
              <a:t>with</a:t>
            </a:r>
            <a:r>
              <a:rPr lang="uk-UA" altLang="uk-UA" dirty="0"/>
              <a:t> </a:t>
            </a:r>
            <a:r>
              <a:rPr lang="uk-UA" altLang="uk-UA" dirty="0" err="1"/>
              <a:t>sulforhodamine</a:t>
            </a:r>
            <a:r>
              <a:rPr lang="uk-UA" altLang="uk-UA" dirty="0"/>
              <a:t> 101. </a:t>
            </a:r>
            <a:r>
              <a:rPr lang="uk-UA" altLang="uk-UA" dirty="0" err="1"/>
              <a:t>Our</a:t>
            </a:r>
            <a:r>
              <a:rPr lang="uk-UA" altLang="uk-UA" dirty="0"/>
              <a:t> </a:t>
            </a:r>
            <a:r>
              <a:rPr lang="uk-UA" altLang="uk-UA" dirty="0" err="1"/>
              <a:t>laboratory</a:t>
            </a:r>
            <a:r>
              <a:rPr lang="uk-UA" altLang="uk-UA" dirty="0"/>
              <a:t> </a:t>
            </a:r>
            <a:r>
              <a:rPr lang="uk-UA" altLang="uk-UA" dirty="0" err="1"/>
              <a:t>applied</a:t>
            </a:r>
            <a:r>
              <a:rPr lang="uk-UA" altLang="uk-UA" dirty="0"/>
              <a:t> </a:t>
            </a:r>
            <a:r>
              <a:rPr lang="uk-UA" altLang="uk-UA" dirty="0" err="1"/>
              <a:t>methods</a:t>
            </a:r>
            <a:r>
              <a:rPr lang="uk-UA" altLang="uk-UA" dirty="0"/>
              <a:t> </a:t>
            </a:r>
            <a:r>
              <a:rPr lang="uk-UA" altLang="uk-UA" dirty="0" err="1"/>
              <a:t>of</a:t>
            </a:r>
            <a:r>
              <a:rPr lang="uk-UA" altLang="uk-UA" dirty="0"/>
              <a:t> </a:t>
            </a:r>
            <a:r>
              <a:rPr lang="uk-UA" altLang="uk-UA" dirty="0" err="1"/>
              <a:t>quantifying</a:t>
            </a:r>
            <a:r>
              <a:rPr lang="uk-UA" altLang="uk-UA" dirty="0"/>
              <a:t> </a:t>
            </a:r>
            <a:r>
              <a:rPr lang="uk-UA" altLang="uk-UA" dirty="0" err="1"/>
              <a:t>blood</a:t>
            </a:r>
            <a:r>
              <a:rPr lang="uk-UA" altLang="uk-UA" dirty="0"/>
              <a:t> </a:t>
            </a:r>
            <a:r>
              <a:rPr lang="uk-UA" altLang="uk-UA" dirty="0" err="1"/>
              <a:t>flow</a:t>
            </a:r>
            <a:r>
              <a:rPr lang="uk-UA" altLang="uk-UA" dirty="0"/>
              <a:t> </a:t>
            </a:r>
            <a:r>
              <a:rPr lang="uk-UA" altLang="uk-UA" dirty="0" err="1"/>
              <a:t>at</a:t>
            </a:r>
            <a:r>
              <a:rPr lang="uk-UA" altLang="uk-UA" dirty="0"/>
              <a:t> </a:t>
            </a:r>
            <a:r>
              <a:rPr lang="uk-UA" altLang="uk-UA" dirty="0" err="1"/>
              <a:t>the</a:t>
            </a:r>
            <a:r>
              <a:rPr lang="uk-UA" altLang="uk-UA" dirty="0"/>
              <a:t> </a:t>
            </a:r>
            <a:r>
              <a:rPr lang="uk-UA" altLang="uk-UA" dirty="0" err="1"/>
              <a:t>level</a:t>
            </a:r>
            <a:r>
              <a:rPr lang="uk-UA" altLang="uk-UA" dirty="0"/>
              <a:t> </a:t>
            </a:r>
            <a:r>
              <a:rPr lang="uk-UA" altLang="uk-UA" dirty="0" err="1"/>
              <a:t>of</a:t>
            </a:r>
            <a:r>
              <a:rPr lang="uk-UA" altLang="uk-UA" dirty="0"/>
              <a:t> </a:t>
            </a:r>
            <a:r>
              <a:rPr lang="uk-UA" altLang="uk-UA" dirty="0" err="1"/>
              <a:t>individual</a:t>
            </a:r>
            <a:r>
              <a:rPr lang="uk-UA" altLang="uk-UA" dirty="0"/>
              <a:t> </a:t>
            </a:r>
            <a:r>
              <a:rPr lang="uk-UA" altLang="uk-UA" dirty="0" err="1"/>
              <a:t>blood</a:t>
            </a:r>
            <a:r>
              <a:rPr lang="uk-UA" altLang="uk-UA" dirty="0"/>
              <a:t> </a:t>
            </a:r>
            <a:r>
              <a:rPr lang="uk-UA" altLang="uk-UA" dirty="0" err="1"/>
              <a:t>vessels</a:t>
            </a:r>
            <a:r>
              <a:rPr lang="uk-UA" altLang="uk-UA" dirty="0"/>
              <a:t>, </a:t>
            </a:r>
            <a:r>
              <a:rPr lang="uk-UA" altLang="uk-UA" dirty="0" err="1"/>
              <a:t>in</a:t>
            </a:r>
            <a:r>
              <a:rPr lang="uk-UA" altLang="uk-UA" dirty="0"/>
              <a:t> </a:t>
            </a:r>
            <a:r>
              <a:rPr lang="uk-UA" altLang="uk-UA" dirty="0" err="1"/>
              <a:t>order</a:t>
            </a:r>
            <a:r>
              <a:rPr lang="uk-UA" altLang="uk-UA" dirty="0"/>
              <a:t> </a:t>
            </a:r>
            <a:r>
              <a:rPr lang="uk-UA" altLang="uk-UA" dirty="0" err="1"/>
              <a:t>to</a:t>
            </a:r>
            <a:r>
              <a:rPr lang="uk-UA" altLang="uk-UA" dirty="0"/>
              <a:t> </a:t>
            </a:r>
            <a:r>
              <a:rPr lang="uk-UA" altLang="uk-UA" dirty="0" err="1"/>
              <a:t>study</a:t>
            </a:r>
            <a:r>
              <a:rPr lang="uk-UA" altLang="uk-UA" dirty="0"/>
              <a:t> </a:t>
            </a:r>
            <a:r>
              <a:rPr lang="uk-UA" altLang="uk-UA" dirty="0" err="1"/>
              <a:t>functional</a:t>
            </a:r>
            <a:r>
              <a:rPr lang="uk-UA" altLang="uk-UA" dirty="0"/>
              <a:t> </a:t>
            </a:r>
            <a:r>
              <a:rPr lang="uk-UA" altLang="uk-UA" dirty="0" err="1"/>
              <a:t>regulation</a:t>
            </a:r>
            <a:r>
              <a:rPr lang="uk-UA" altLang="uk-UA" dirty="0"/>
              <a:t> </a:t>
            </a:r>
            <a:r>
              <a:rPr lang="uk-UA" altLang="uk-UA" dirty="0" err="1"/>
              <a:t>of</a:t>
            </a:r>
            <a:r>
              <a:rPr lang="uk-UA" altLang="uk-UA" dirty="0"/>
              <a:t> </a:t>
            </a:r>
            <a:r>
              <a:rPr lang="uk-UA" altLang="uk-UA" dirty="0" err="1"/>
              <a:t>blood</a:t>
            </a:r>
            <a:r>
              <a:rPr lang="uk-UA" altLang="uk-UA" dirty="0"/>
              <a:t> </a:t>
            </a:r>
            <a:r>
              <a:rPr lang="uk-UA" altLang="uk-UA" dirty="0" err="1"/>
              <a:t>flow</a:t>
            </a:r>
            <a:r>
              <a:rPr lang="uk-UA" altLang="uk-UA" dirty="0"/>
              <a:t> </a:t>
            </a:r>
            <a:r>
              <a:rPr lang="uk-UA" altLang="uk-UA" dirty="0" err="1"/>
              <a:t>in</a:t>
            </a:r>
            <a:r>
              <a:rPr lang="uk-UA" altLang="uk-UA" dirty="0"/>
              <a:t> </a:t>
            </a:r>
            <a:r>
              <a:rPr lang="uk-UA" altLang="uk-UA" dirty="0" err="1"/>
              <a:t>brain</a:t>
            </a:r>
            <a:r>
              <a:rPr lang="uk-UA" altLang="uk-UA" dirty="0"/>
              <a:t>. </a:t>
            </a:r>
            <a:r>
              <a:rPr lang="uk-UA" altLang="uk-UA" dirty="0" err="1"/>
              <a:t>More</a:t>
            </a:r>
            <a:r>
              <a:rPr lang="uk-UA" altLang="uk-UA" dirty="0"/>
              <a:t> </a:t>
            </a:r>
            <a:r>
              <a:rPr lang="uk-UA" altLang="uk-UA" dirty="0" err="1"/>
              <a:t>info</a:t>
            </a:r>
            <a:r>
              <a:rPr lang="uk-UA" altLang="uk-UA" dirty="0"/>
              <a:t> </a:t>
            </a:r>
            <a:r>
              <a:rPr lang="uk-UA" altLang="uk-UA" dirty="0" err="1"/>
              <a:t>at</a:t>
            </a:r>
            <a:r>
              <a:rPr lang="uk-UA" altLang="uk-UA" dirty="0"/>
              <a:t>: </a:t>
            </a:r>
            <a:r>
              <a:rPr lang="uk-UA" altLang="uk-UA" dirty="0">
                <a:hlinkClick r:id="rId3" tooltip="http://www-physics.ucsd.edu/neurophysics/"/>
              </a:rPr>
              <a:t>http://www-physics.ucsd.edu/neurophysics/</a:t>
            </a:r>
            <a:r>
              <a:rPr lang="uk-UA" altLang="uk-UA" dirty="0"/>
              <a:t> </a:t>
            </a:r>
          </a:p>
        </p:txBody>
      </p:sp>
    </p:spTree>
    <p:extLst>
      <p:ext uri="{BB962C8B-B14F-4D97-AF65-F5344CB8AC3E}">
        <p14:creationId xmlns:p14="http://schemas.microsoft.com/office/powerpoint/2010/main" val="3039040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uk-UA" altLang="uk-UA" sz="1200" dirty="0" err="1" smtClean="0"/>
              <a:t>Optical</a:t>
            </a:r>
            <a:r>
              <a:rPr lang="uk-UA" altLang="uk-UA" sz="1200" dirty="0" smtClean="0"/>
              <a:t> </a:t>
            </a:r>
            <a:r>
              <a:rPr lang="uk-UA" altLang="uk-UA" sz="1200" dirty="0" err="1" smtClean="0"/>
              <a:t>micro-angiography</a:t>
            </a:r>
            <a:r>
              <a:rPr lang="uk-UA" altLang="uk-UA" sz="1200" dirty="0" smtClean="0"/>
              <a:t> (OMAG) [15] </a:t>
            </a:r>
            <a:r>
              <a:rPr lang="uk-UA" altLang="uk-UA" sz="1200" dirty="0" err="1" smtClean="0"/>
              <a:t>is</a:t>
            </a:r>
            <a:r>
              <a:rPr lang="uk-UA" altLang="uk-UA" sz="1200" dirty="0" smtClean="0"/>
              <a:t> a </a:t>
            </a:r>
            <a:r>
              <a:rPr lang="uk-UA" altLang="uk-UA" sz="1200" dirty="0" err="1" smtClean="0"/>
              <a:t>recently</a:t>
            </a:r>
            <a:r>
              <a:rPr lang="uk-UA" altLang="uk-UA" sz="1200" dirty="0" smtClean="0"/>
              <a:t> </a:t>
            </a:r>
            <a:r>
              <a:rPr lang="uk-UA" altLang="uk-UA" sz="1200" dirty="0" err="1" smtClean="0"/>
              <a:t>developed</a:t>
            </a:r>
            <a:r>
              <a:rPr lang="uk-UA" altLang="uk-UA" sz="1200" dirty="0" smtClean="0"/>
              <a:t> </a:t>
            </a:r>
            <a:r>
              <a:rPr lang="uk-UA" altLang="uk-UA" sz="1200" dirty="0" err="1" smtClean="0"/>
              <a:t>imaging</a:t>
            </a:r>
            <a:r>
              <a:rPr lang="uk-UA" altLang="uk-UA" sz="1200" dirty="0" smtClean="0"/>
              <a:t> </a:t>
            </a:r>
            <a:r>
              <a:rPr lang="uk-UA" altLang="uk-UA" sz="1200" dirty="0" err="1" smtClean="0"/>
              <a:t>method</a:t>
            </a:r>
            <a:r>
              <a:rPr lang="uk-UA" altLang="uk-UA" sz="1200" dirty="0" smtClean="0"/>
              <a:t>,</a:t>
            </a:r>
          </a:p>
          <a:p>
            <a:pPr>
              <a:lnSpc>
                <a:spcPct val="80000"/>
              </a:lnSpc>
            </a:pPr>
            <a:r>
              <a:rPr lang="uk-UA" altLang="uk-UA" sz="1200" dirty="0" err="1" smtClean="0"/>
              <a:t>capable</a:t>
            </a:r>
            <a:r>
              <a:rPr lang="uk-UA" altLang="uk-UA" sz="1200" dirty="0" smtClean="0"/>
              <a:t> </a:t>
            </a:r>
            <a:r>
              <a:rPr lang="uk-UA" altLang="uk-UA" sz="1200" dirty="0" err="1" smtClean="0"/>
              <a:t>of</a:t>
            </a:r>
            <a:r>
              <a:rPr lang="uk-UA" altLang="uk-UA" sz="1200" dirty="0" smtClean="0"/>
              <a:t> </a:t>
            </a:r>
            <a:r>
              <a:rPr lang="uk-UA" altLang="uk-UA" sz="1200" dirty="0" err="1" smtClean="0"/>
              <a:t>resolving</a:t>
            </a:r>
            <a:r>
              <a:rPr lang="uk-UA" altLang="uk-UA" sz="1200" dirty="0" smtClean="0"/>
              <a:t> 3D </a:t>
            </a:r>
            <a:r>
              <a:rPr lang="uk-UA" altLang="uk-UA" sz="1200" dirty="0" err="1" smtClean="0"/>
              <a:t>distribution</a:t>
            </a:r>
            <a:r>
              <a:rPr lang="uk-UA" altLang="uk-UA" sz="1200" dirty="0" smtClean="0"/>
              <a:t> </a:t>
            </a:r>
            <a:r>
              <a:rPr lang="uk-UA" altLang="uk-UA" sz="1200" dirty="0" err="1" smtClean="0"/>
              <a:t>of</a:t>
            </a:r>
            <a:r>
              <a:rPr lang="uk-UA" altLang="uk-UA" sz="1200" dirty="0" smtClean="0"/>
              <a:t> </a:t>
            </a:r>
            <a:r>
              <a:rPr lang="uk-UA" altLang="uk-UA" sz="1200" dirty="0" err="1" smtClean="0"/>
              <a:t>dynamic</a:t>
            </a:r>
            <a:r>
              <a:rPr lang="uk-UA" altLang="uk-UA" sz="1200" dirty="0" smtClean="0"/>
              <a:t> </a:t>
            </a:r>
            <a:r>
              <a:rPr lang="uk-UA" altLang="uk-UA" sz="1200" dirty="0" err="1" smtClean="0"/>
              <a:t>blood</a:t>
            </a:r>
            <a:r>
              <a:rPr lang="uk-UA" altLang="uk-UA" sz="1200" dirty="0" smtClean="0"/>
              <a:t> </a:t>
            </a:r>
            <a:r>
              <a:rPr lang="uk-UA" altLang="uk-UA" sz="1200" dirty="0" err="1" smtClean="0"/>
              <a:t>perfusion</a:t>
            </a:r>
            <a:r>
              <a:rPr lang="uk-UA" altLang="uk-UA" sz="1200" dirty="0" smtClean="0"/>
              <a:t> </a:t>
            </a:r>
            <a:r>
              <a:rPr lang="uk-UA" altLang="uk-UA" sz="1200" dirty="0" err="1" smtClean="0"/>
              <a:t>at</a:t>
            </a:r>
            <a:r>
              <a:rPr lang="uk-UA" altLang="uk-UA" sz="1200" dirty="0" smtClean="0"/>
              <a:t> </a:t>
            </a:r>
            <a:r>
              <a:rPr lang="uk-UA" altLang="uk-UA" sz="1200" dirty="0" err="1" smtClean="0"/>
              <a:t>the</a:t>
            </a:r>
            <a:r>
              <a:rPr lang="uk-UA" altLang="uk-UA" sz="1200" dirty="0" smtClean="0"/>
              <a:t> </a:t>
            </a:r>
            <a:r>
              <a:rPr lang="uk-UA" altLang="uk-UA" sz="1200" dirty="0" err="1" smtClean="0"/>
              <a:t>capillary</a:t>
            </a:r>
            <a:r>
              <a:rPr lang="uk-UA" altLang="uk-UA" sz="1200" dirty="0" smtClean="0"/>
              <a:t> </a:t>
            </a:r>
            <a:r>
              <a:rPr lang="uk-UA" altLang="uk-UA" sz="1200" dirty="0" err="1" smtClean="0"/>
              <a:t>level</a:t>
            </a:r>
            <a:r>
              <a:rPr lang="uk-UA" altLang="uk-UA" sz="1200" dirty="0" smtClean="0"/>
              <a:t> </a:t>
            </a:r>
            <a:r>
              <a:rPr lang="uk-UA" altLang="uk-UA" sz="1200" dirty="0" err="1" smtClean="0"/>
              <a:t>within</a:t>
            </a:r>
            <a:endParaRPr lang="uk-UA" altLang="uk-UA" sz="1200" dirty="0" smtClean="0"/>
          </a:p>
          <a:p>
            <a:pPr>
              <a:lnSpc>
                <a:spcPct val="80000"/>
              </a:lnSpc>
            </a:pPr>
            <a:r>
              <a:rPr lang="uk-UA" altLang="uk-UA" sz="1200" dirty="0" err="1" smtClean="0"/>
              <a:t>microcirculatory</a:t>
            </a:r>
            <a:r>
              <a:rPr lang="uk-UA" altLang="uk-UA" sz="1200" dirty="0" smtClean="0"/>
              <a:t> </a:t>
            </a:r>
            <a:r>
              <a:rPr lang="uk-UA" altLang="uk-UA" sz="1200" dirty="0" err="1" smtClean="0"/>
              <a:t>beds</a:t>
            </a:r>
            <a:r>
              <a:rPr lang="uk-UA" altLang="uk-UA" sz="1200" dirty="0" smtClean="0"/>
              <a:t> </a:t>
            </a:r>
            <a:r>
              <a:rPr lang="uk-UA" altLang="uk-UA" sz="1200" i="1" dirty="0" err="1" smtClean="0"/>
              <a:t>in</a:t>
            </a:r>
            <a:r>
              <a:rPr lang="uk-UA" altLang="uk-UA" sz="1200" i="1" dirty="0" smtClean="0"/>
              <a:t> </a:t>
            </a:r>
            <a:r>
              <a:rPr lang="uk-UA" altLang="uk-UA" sz="1200" i="1" dirty="0" err="1" smtClean="0"/>
              <a:t>vivo</a:t>
            </a:r>
            <a:r>
              <a:rPr lang="uk-UA" altLang="uk-UA" sz="1200" dirty="0" smtClean="0"/>
              <a:t>. </a:t>
            </a:r>
            <a:r>
              <a:rPr lang="uk-UA" altLang="uk-UA" sz="1200" dirty="0" err="1" smtClean="0"/>
              <a:t>The</a:t>
            </a:r>
            <a:r>
              <a:rPr lang="uk-UA" altLang="uk-UA" sz="1200" dirty="0" smtClean="0"/>
              <a:t> </a:t>
            </a:r>
            <a:r>
              <a:rPr lang="uk-UA" altLang="uk-UA" sz="1200" dirty="0" err="1" smtClean="0"/>
              <a:t>imaging</a:t>
            </a:r>
            <a:r>
              <a:rPr lang="uk-UA" altLang="uk-UA" sz="1200" dirty="0" smtClean="0"/>
              <a:t> </a:t>
            </a:r>
            <a:r>
              <a:rPr lang="uk-UA" altLang="uk-UA" sz="1200" dirty="0" err="1" smtClean="0"/>
              <a:t>contrast</a:t>
            </a:r>
            <a:r>
              <a:rPr lang="uk-UA" altLang="uk-UA" sz="1200" dirty="0" smtClean="0"/>
              <a:t> </a:t>
            </a:r>
            <a:r>
              <a:rPr lang="uk-UA" altLang="uk-UA" sz="1200" dirty="0" err="1" smtClean="0"/>
              <a:t>of</a:t>
            </a:r>
            <a:r>
              <a:rPr lang="uk-UA" altLang="uk-UA" sz="1200" dirty="0" smtClean="0"/>
              <a:t> </a:t>
            </a:r>
            <a:r>
              <a:rPr lang="uk-UA" altLang="uk-UA" sz="1200" dirty="0" err="1" smtClean="0"/>
              <a:t>blood</a:t>
            </a:r>
            <a:r>
              <a:rPr lang="uk-UA" altLang="uk-UA" sz="1200" dirty="0" smtClean="0"/>
              <a:t> </a:t>
            </a:r>
            <a:r>
              <a:rPr lang="uk-UA" altLang="uk-UA" sz="1200" dirty="0" err="1" smtClean="0"/>
              <a:t>perfusion</a:t>
            </a:r>
            <a:r>
              <a:rPr lang="uk-UA" altLang="uk-UA" sz="1200" dirty="0" smtClean="0"/>
              <a:t> </a:t>
            </a:r>
            <a:r>
              <a:rPr lang="uk-UA" altLang="uk-UA" sz="1200" dirty="0" err="1" smtClean="0"/>
              <a:t>is</a:t>
            </a:r>
            <a:r>
              <a:rPr lang="uk-UA" altLang="uk-UA" sz="1200" dirty="0" smtClean="0"/>
              <a:t> </a:t>
            </a:r>
            <a:r>
              <a:rPr lang="uk-UA" altLang="uk-UA" sz="1200" dirty="0" err="1" smtClean="0"/>
              <a:t>based</a:t>
            </a:r>
            <a:r>
              <a:rPr lang="uk-UA" altLang="uk-UA" sz="1200" dirty="0" smtClean="0"/>
              <a:t> </a:t>
            </a:r>
            <a:r>
              <a:rPr lang="uk-UA" altLang="uk-UA" sz="1200" dirty="0" err="1" smtClean="0"/>
              <a:t>on</a:t>
            </a:r>
            <a:r>
              <a:rPr lang="uk-UA" altLang="uk-UA" sz="1200" dirty="0" smtClean="0"/>
              <a:t> </a:t>
            </a:r>
            <a:r>
              <a:rPr lang="uk-UA" altLang="uk-UA" sz="1200" dirty="0" err="1" smtClean="0"/>
              <a:t>the</a:t>
            </a:r>
            <a:endParaRPr lang="uk-UA" altLang="uk-UA" sz="1200" dirty="0" smtClean="0"/>
          </a:p>
          <a:p>
            <a:pPr>
              <a:lnSpc>
                <a:spcPct val="80000"/>
              </a:lnSpc>
            </a:pPr>
            <a:r>
              <a:rPr lang="uk-UA" altLang="uk-UA" sz="1200" dirty="0" err="1" smtClean="0"/>
              <a:t>endogenous</a:t>
            </a:r>
            <a:r>
              <a:rPr lang="uk-UA" altLang="uk-UA" sz="1200" dirty="0" smtClean="0"/>
              <a:t> </a:t>
            </a:r>
            <a:r>
              <a:rPr lang="uk-UA" altLang="uk-UA" sz="1200" dirty="0" err="1" smtClean="0"/>
              <a:t>light</a:t>
            </a:r>
            <a:r>
              <a:rPr lang="uk-UA" altLang="uk-UA" sz="1200" dirty="0" smtClean="0"/>
              <a:t> </a:t>
            </a:r>
            <a:r>
              <a:rPr lang="uk-UA" altLang="uk-UA" sz="1200" dirty="0" err="1" smtClean="0"/>
              <a:t>scattering</a:t>
            </a:r>
            <a:r>
              <a:rPr lang="uk-UA" altLang="uk-UA" sz="1200" dirty="0" smtClean="0"/>
              <a:t> </a:t>
            </a:r>
            <a:r>
              <a:rPr lang="uk-UA" altLang="uk-UA" sz="1200" dirty="0" err="1" smtClean="0"/>
              <a:t>from</a:t>
            </a:r>
            <a:r>
              <a:rPr lang="uk-UA" altLang="uk-UA" sz="1200" dirty="0" smtClean="0"/>
              <a:t> </a:t>
            </a:r>
            <a:r>
              <a:rPr lang="uk-UA" altLang="uk-UA" sz="1200" dirty="0" err="1" smtClean="0"/>
              <a:t>the</a:t>
            </a:r>
            <a:r>
              <a:rPr lang="uk-UA" altLang="uk-UA" sz="1200" dirty="0" smtClean="0"/>
              <a:t> </a:t>
            </a:r>
            <a:r>
              <a:rPr lang="uk-UA" altLang="uk-UA" sz="1200" dirty="0" err="1" smtClean="0"/>
              <a:t>moving</a:t>
            </a:r>
            <a:r>
              <a:rPr lang="uk-UA" altLang="uk-UA" sz="1200" dirty="0" smtClean="0"/>
              <a:t> </a:t>
            </a:r>
            <a:r>
              <a:rPr lang="uk-UA" altLang="uk-UA" sz="1200" dirty="0" err="1" smtClean="0"/>
              <a:t>blood</a:t>
            </a:r>
            <a:r>
              <a:rPr lang="uk-UA" altLang="uk-UA" sz="1200" dirty="0" smtClean="0"/>
              <a:t> </a:t>
            </a:r>
            <a:r>
              <a:rPr lang="uk-UA" altLang="uk-UA" sz="1200" dirty="0" err="1" smtClean="0"/>
              <a:t>cells</a:t>
            </a:r>
            <a:r>
              <a:rPr lang="uk-UA" altLang="uk-UA" sz="1200" dirty="0" smtClean="0"/>
              <a:t> </a:t>
            </a:r>
            <a:r>
              <a:rPr lang="uk-UA" altLang="uk-UA" sz="1200" dirty="0" err="1" smtClean="0"/>
              <a:t>within</a:t>
            </a:r>
            <a:r>
              <a:rPr lang="uk-UA" altLang="uk-UA" sz="1200" dirty="0" smtClean="0"/>
              <a:t> </a:t>
            </a:r>
            <a:r>
              <a:rPr lang="uk-UA" altLang="uk-UA" sz="1200" dirty="0" err="1" smtClean="0"/>
              <a:t>biological</a:t>
            </a:r>
            <a:r>
              <a:rPr lang="uk-UA" altLang="uk-UA" sz="1200" dirty="0" smtClean="0"/>
              <a:t> </a:t>
            </a:r>
            <a:r>
              <a:rPr lang="uk-UA" altLang="uk-UA" sz="1200" dirty="0" err="1" smtClean="0"/>
              <a:t>tissue</a:t>
            </a:r>
            <a:r>
              <a:rPr lang="uk-UA" altLang="uk-UA" sz="1200" dirty="0" smtClean="0"/>
              <a:t>; </a:t>
            </a:r>
            <a:r>
              <a:rPr lang="uk-UA" altLang="uk-UA" sz="1200" dirty="0" err="1" smtClean="0"/>
              <a:t>thus</a:t>
            </a:r>
            <a:r>
              <a:rPr lang="uk-UA" altLang="uk-UA" sz="1200" dirty="0" smtClean="0"/>
              <a:t> </a:t>
            </a:r>
            <a:r>
              <a:rPr lang="uk-UA" altLang="uk-UA" sz="1200" dirty="0" err="1" smtClean="0"/>
              <a:t>no</a:t>
            </a:r>
            <a:endParaRPr lang="uk-UA" altLang="uk-UA" sz="1200" dirty="0" smtClean="0"/>
          </a:p>
          <a:p>
            <a:pPr>
              <a:lnSpc>
                <a:spcPct val="80000"/>
              </a:lnSpc>
            </a:pPr>
            <a:r>
              <a:rPr lang="uk-UA" altLang="uk-UA" sz="1200" dirty="0" err="1" smtClean="0"/>
              <a:t>exogenous</a:t>
            </a:r>
            <a:r>
              <a:rPr lang="uk-UA" altLang="uk-UA" sz="1200" dirty="0" smtClean="0"/>
              <a:t> </a:t>
            </a:r>
            <a:r>
              <a:rPr lang="uk-UA" altLang="uk-UA" sz="1200" dirty="0" err="1" smtClean="0"/>
              <a:t>contrasting</a:t>
            </a:r>
            <a:r>
              <a:rPr lang="uk-UA" altLang="uk-UA" sz="1200" dirty="0" smtClean="0"/>
              <a:t> </a:t>
            </a:r>
            <a:r>
              <a:rPr lang="uk-UA" altLang="uk-UA" sz="1200" dirty="0" err="1" smtClean="0"/>
              <a:t>agents</a:t>
            </a:r>
            <a:r>
              <a:rPr lang="uk-UA" altLang="uk-UA" sz="1200" dirty="0" smtClean="0"/>
              <a:t> </a:t>
            </a:r>
            <a:r>
              <a:rPr lang="uk-UA" altLang="uk-UA" sz="1200" dirty="0" err="1" smtClean="0"/>
              <a:t>are</a:t>
            </a:r>
            <a:r>
              <a:rPr lang="uk-UA" altLang="uk-UA" sz="1200" dirty="0" smtClean="0"/>
              <a:t> </a:t>
            </a:r>
            <a:r>
              <a:rPr lang="uk-UA" altLang="uk-UA" sz="1200" dirty="0" err="1" smtClean="0"/>
              <a:t>necessary</a:t>
            </a:r>
            <a:r>
              <a:rPr lang="uk-UA" altLang="uk-UA" sz="1200" dirty="0" smtClean="0"/>
              <a:t>. </a:t>
            </a:r>
            <a:r>
              <a:rPr lang="uk-UA" altLang="uk-UA" sz="1200" dirty="0" err="1" smtClean="0"/>
              <a:t>This</a:t>
            </a:r>
            <a:r>
              <a:rPr lang="uk-UA" altLang="uk-UA" sz="1200" dirty="0" smtClean="0"/>
              <a:t> </a:t>
            </a:r>
            <a:r>
              <a:rPr lang="uk-UA" altLang="uk-UA" sz="1200" dirty="0" err="1" smtClean="0"/>
              <a:t>is</a:t>
            </a:r>
            <a:r>
              <a:rPr lang="uk-UA" altLang="uk-UA" sz="1200" dirty="0" smtClean="0"/>
              <a:t> </a:t>
            </a:r>
            <a:r>
              <a:rPr lang="uk-UA" altLang="uk-UA" sz="1200" dirty="0" err="1" smtClean="0"/>
              <a:t>achieved</a:t>
            </a:r>
            <a:r>
              <a:rPr lang="uk-UA" altLang="uk-UA" sz="1200" dirty="0" smtClean="0"/>
              <a:t> </a:t>
            </a:r>
            <a:r>
              <a:rPr lang="uk-UA" altLang="uk-UA" sz="1200" dirty="0" err="1" smtClean="0"/>
              <a:t>by</a:t>
            </a:r>
            <a:r>
              <a:rPr lang="uk-UA" altLang="uk-UA" sz="1200" dirty="0" smtClean="0"/>
              <a:t> </a:t>
            </a:r>
            <a:r>
              <a:rPr lang="uk-UA" altLang="uk-UA" sz="1200" dirty="0" err="1" smtClean="0"/>
              <a:t>efficient</a:t>
            </a:r>
            <a:r>
              <a:rPr lang="uk-UA" altLang="uk-UA" sz="1200" dirty="0" smtClean="0"/>
              <a:t> </a:t>
            </a:r>
            <a:r>
              <a:rPr lang="uk-UA" altLang="uk-UA" sz="1200" dirty="0" err="1" smtClean="0"/>
              <a:t>separation</a:t>
            </a:r>
            <a:r>
              <a:rPr lang="uk-UA" altLang="uk-UA" sz="1200" dirty="0" smtClean="0"/>
              <a:t> </a:t>
            </a:r>
            <a:r>
              <a:rPr lang="uk-UA" altLang="uk-UA" sz="1200" dirty="0" err="1" smtClean="0"/>
              <a:t>of</a:t>
            </a:r>
            <a:r>
              <a:rPr lang="uk-UA" altLang="uk-UA" sz="1200" dirty="0" smtClean="0"/>
              <a:t> </a:t>
            </a:r>
            <a:r>
              <a:rPr lang="uk-UA" altLang="uk-UA" sz="1200" dirty="0" err="1" smtClean="0"/>
              <a:t>the</a:t>
            </a:r>
            <a:endParaRPr lang="uk-UA" altLang="uk-UA" sz="1200" dirty="0" smtClean="0"/>
          </a:p>
          <a:p>
            <a:pPr>
              <a:lnSpc>
                <a:spcPct val="80000"/>
              </a:lnSpc>
            </a:pPr>
            <a:r>
              <a:rPr lang="uk-UA" altLang="uk-UA" sz="1200" dirty="0" err="1" smtClean="0"/>
              <a:t>moving</a:t>
            </a:r>
            <a:r>
              <a:rPr lang="uk-UA" altLang="uk-UA" sz="1200" dirty="0" smtClean="0"/>
              <a:t> </a:t>
            </a:r>
            <a:r>
              <a:rPr lang="uk-UA" altLang="uk-UA" sz="1200" dirty="0" err="1" smtClean="0"/>
              <a:t>scattering</a:t>
            </a:r>
            <a:r>
              <a:rPr lang="uk-UA" altLang="uk-UA" sz="1200" dirty="0" smtClean="0"/>
              <a:t> </a:t>
            </a:r>
            <a:r>
              <a:rPr lang="uk-UA" altLang="uk-UA" sz="1200" dirty="0" err="1" smtClean="0"/>
              <a:t>elements</a:t>
            </a:r>
            <a:r>
              <a:rPr lang="uk-UA" altLang="uk-UA" sz="1200" dirty="0" smtClean="0"/>
              <a:t> </a:t>
            </a:r>
            <a:r>
              <a:rPr lang="uk-UA" altLang="uk-UA" sz="1200" dirty="0" err="1" smtClean="0"/>
              <a:t>from</a:t>
            </a:r>
            <a:r>
              <a:rPr lang="uk-UA" altLang="uk-UA" sz="1200" dirty="0" smtClean="0"/>
              <a:t> </a:t>
            </a:r>
            <a:r>
              <a:rPr lang="uk-UA" altLang="uk-UA" sz="1200" dirty="0" err="1" smtClean="0"/>
              <a:t>the</a:t>
            </a:r>
            <a:r>
              <a:rPr lang="uk-UA" altLang="uk-UA" sz="1200" dirty="0" smtClean="0"/>
              <a:t> </a:t>
            </a:r>
            <a:r>
              <a:rPr lang="uk-UA" altLang="uk-UA" sz="1200" dirty="0" err="1" smtClean="0"/>
              <a:t>static</a:t>
            </a:r>
            <a:r>
              <a:rPr lang="uk-UA" altLang="uk-UA" sz="1200" dirty="0" smtClean="0"/>
              <a:t> </a:t>
            </a:r>
            <a:r>
              <a:rPr lang="uk-UA" altLang="uk-UA" sz="1200" dirty="0" err="1" smtClean="0"/>
              <a:t>scattering</a:t>
            </a:r>
            <a:r>
              <a:rPr lang="uk-UA" altLang="uk-UA" sz="1200" dirty="0" smtClean="0"/>
              <a:t> </a:t>
            </a:r>
            <a:r>
              <a:rPr lang="uk-UA" altLang="uk-UA" sz="1200" dirty="0" err="1" smtClean="0"/>
              <a:t>ones</a:t>
            </a:r>
            <a:r>
              <a:rPr lang="uk-UA" altLang="uk-UA" sz="1200" dirty="0" smtClean="0"/>
              <a:t> </a:t>
            </a:r>
            <a:r>
              <a:rPr lang="uk-UA" altLang="uk-UA" sz="1200" dirty="0" err="1" smtClean="0"/>
              <a:t>within</a:t>
            </a:r>
            <a:r>
              <a:rPr lang="uk-UA" altLang="uk-UA" sz="1200" dirty="0" smtClean="0"/>
              <a:t> </a:t>
            </a:r>
            <a:r>
              <a:rPr lang="uk-UA" altLang="uk-UA" sz="1200" dirty="0" err="1" smtClean="0"/>
              <a:t>tissue</a:t>
            </a:r>
            <a:r>
              <a:rPr lang="uk-UA" altLang="uk-UA" sz="1200" dirty="0" smtClean="0"/>
              <a:t> </a:t>
            </a:r>
            <a:r>
              <a:rPr lang="uk-UA" altLang="uk-UA" sz="1200" dirty="0" err="1" smtClean="0"/>
              <a:t>through</a:t>
            </a:r>
            <a:r>
              <a:rPr lang="uk-UA" altLang="uk-UA" sz="1200" dirty="0" smtClean="0"/>
              <a:t> </a:t>
            </a:r>
            <a:r>
              <a:rPr lang="uk-UA" altLang="uk-UA" sz="1200" dirty="0" err="1" smtClean="0"/>
              <a:t>the</a:t>
            </a:r>
            <a:r>
              <a:rPr lang="uk-UA" altLang="uk-UA" sz="1200" dirty="0" smtClean="0"/>
              <a:t> OMAG</a:t>
            </a:r>
          </a:p>
          <a:p>
            <a:pPr>
              <a:lnSpc>
                <a:spcPct val="80000"/>
              </a:lnSpc>
            </a:pPr>
            <a:r>
              <a:rPr lang="uk-UA" altLang="uk-UA" sz="1200" dirty="0" err="1" smtClean="0"/>
              <a:t>hardware</a:t>
            </a:r>
            <a:r>
              <a:rPr lang="uk-UA" altLang="uk-UA" sz="1200" dirty="0" smtClean="0"/>
              <a:t> </a:t>
            </a:r>
            <a:r>
              <a:rPr lang="uk-UA" altLang="uk-UA" sz="1200" dirty="0" err="1" smtClean="0"/>
              <a:t>associated</a:t>
            </a:r>
            <a:r>
              <a:rPr lang="uk-UA" altLang="uk-UA" sz="1200" dirty="0" smtClean="0"/>
              <a:t> </a:t>
            </a:r>
            <a:r>
              <a:rPr lang="uk-UA" altLang="uk-UA" sz="1200" dirty="0" err="1" smtClean="0"/>
              <a:t>with</a:t>
            </a:r>
            <a:r>
              <a:rPr lang="uk-UA" altLang="uk-UA" sz="1200" dirty="0" smtClean="0"/>
              <a:t> </a:t>
            </a:r>
            <a:r>
              <a:rPr lang="uk-UA" altLang="uk-UA" sz="1200" dirty="0" err="1" smtClean="0"/>
              <a:t>mathematical</a:t>
            </a:r>
            <a:r>
              <a:rPr lang="uk-UA" altLang="uk-UA" sz="1200" dirty="0" smtClean="0"/>
              <a:t> </a:t>
            </a:r>
            <a:r>
              <a:rPr lang="uk-UA" altLang="uk-UA" sz="1200" dirty="0" err="1" smtClean="0"/>
              <a:t>analysis</a:t>
            </a:r>
            <a:r>
              <a:rPr lang="uk-UA" altLang="uk-UA" sz="1200" dirty="0" smtClean="0"/>
              <a:t> </a:t>
            </a:r>
            <a:r>
              <a:rPr lang="uk-UA" altLang="uk-UA" sz="1200" dirty="0" err="1" smtClean="0"/>
              <a:t>of</a:t>
            </a:r>
            <a:r>
              <a:rPr lang="uk-UA" altLang="uk-UA" sz="1200" dirty="0" smtClean="0"/>
              <a:t> </a:t>
            </a:r>
            <a:r>
              <a:rPr lang="uk-UA" altLang="uk-UA" sz="1200" dirty="0" err="1" smtClean="0"/>
              <a:t>the</a:t>
            </a:r>
            <a:r>
              <a:rPr lang="uk-UA" altLang="uk-UA" sz="1200" dirty="0" smtClean="0"/>
              <a:t> </a:t>
            </a:r>
            <a:r>
              <a:rPr lang="uk-UA" altLang="uk-UA" sz="1200" dirty="0" err="1" smtClean="0"/>
              <a:t>optical</a:t>
            </a:r>
            <a:r>
              <a:rPr lang="uk-UA" altLang="uk-UA" sz="1200" dirty="0" smtClean="0"/>
              <a:t> </a:t>
            </a:r>
            <a:r>
              <a:rPr lang="uk-UA" altLang="uk-UA" sz="1200" dirty="0" err="1" smtClean="0"/>
              <a:t>scattering</a:t>
            </a:r>
            <a:r>
              <a:rPr lang="uk-UA" altLang="uk-UA" sz="1200" dirty="0" smtClean="0"/>
              <a:t> </a:t>
            </a:r>
            <a:r>
              <a:rPr lang="uk-UA" altLang="uk-UA" sz="1200" dirty="0" err="1" smtClean="0"/>
              <a:t>signals</a:t>
            </a:r>
            <a:r>
              <a:rPr lang="uk-UA" altLang="uk-UA" sz="1200" dirty="0" smtClean="0"/>
              <a:t> </a:t>
            </a:r>
            <a:r>
              <a:rPr lang="uk-UA" altLang="uk-UA" sz="1200" dirty="0" err="1" smtClean="0"/>
              <a:t>from</a:t>
            </a:r>
            <a:r>
              <a:rPr lang="uk-UA" altLang="uk-UA" sz="1200" dirty="0" smtClean="0"/>
              <a:t> </a:t>
            </a:r>
            <a:r>
              <a:rPr lang="uk-UA" altLang="uk-UA" sz="1200" dirty="0" err="1" smtClean="0"/>
              <a:t>an</a:t>
            </a:r>
            <a:endParaRPr lang="uk-UA" altLang="uk-UA" sz="1200" dirty="0" smtClean="0"/>
          </a:p>
          <a:p>
            <a:pPr>
              <a:lnSpc>
                <a:spcPct val="80000"/>
              </a:lnSpc>
            </a:pPr>
            <a:r>
              <a:rPr lang="uk-UA" altLang="uk-UA" sz="1200" dirty="0" err="1" smtClean="0"/>
              <a:t>illuminated</a:t>
            </a:r>
            <a:r>
              <a:rPr lang="uk-UA" altLang="uk-UA" sz="1200" dirty="0" smtClean="0"/>
              <a:t> </a:t>
            </a:r>
            <a:r>
              <a:rPr lang="uk-UA" altLang="uk-UA" sz="1200" dirty="0" err="1" smtClean="0"/>
              <a:t>sample</a:t>
            </a:r>
            <a:r>
              <a:rPr lang="uk-UA" altLang="uk-UA" sz="1200" dirty="0" smtClean="0"/>
              <a:t>. </a:t>
            </a:r>
            <a:r>
              <a:rPr lang="uk-UA" altLang="uk-UA" sz="1200" dirty="0" err="1" smtClean="0"/>
              <a:t>Its</a:t>
            </a:r>
            <a:r>
              <a:rPr lang="uk-UA" altLang="uk-UA" sz="1200" dirty="0" smtClean="0"/>
              <a:t> </a:t>
            </a:r>
            <a:r>
              <a:rPr lang="uk-UA" altLang="uk-UA" sz="1200" dirty="0" err="1" smtClean="0"/>
              <a:t>development</a:t>
            </a:r>
            <a:r>
              <a:rPr lang="uk-UA" altLang="uk-UA" sz="1200" dirty="0" smtClean="0"/>
              <a:t> </a:t>
            </a:r>
            <a:r>
              <a:rPr lang="uk-UA" altLang="uk-UA" sz="1200" dirty="0" err="1" smtClean="0"/>
              <a:t>has</a:t>
            </a:r>
            <a:r>
              <a:rPr lang="uk-UA" altLang="uk-UA" sz="1200" dirty="0" smtClean="0"/>
              <a:t> </a:t>
            </a:r>
            <a:r>
              <a:rPr lang="uk-UA" altLang="uk-UA" sz="1200" dirty="0" err="1" smtClean="0"/>
              <a:t>its</a:t>
            </a:r>
            <a:r>
              <a:rPr lang="uk-UA" altLang="uk-UA" sz="1200" dirty="0" smtClean="0"/>
              <a:t> </a:t>
            </a:r>
            <a:r>
              <a:rPr lang="uk-UA" altLang="uk-UA" sz="1200" dirty="0" err="1" smtClean="0"/>
              <a:t>origin</a:t>
            </a:r>
            <a:r>
              <a:rPr lang="uk-UA" altLang="uk-UA" sz="1200" dirty="0" smtClean="0"/>
              <a:t> </a:t>
            </a:r>
            <a:r>
              <a:rPr lang="uk-UA" altLang="uk-UA" sz="1200" dirty="0" err="1" smtClean="0"/>
              <a:t>in</a:t>
            </a:r>
            <a:r>
              <a:rPr lang="uk-UA" altLang="uk-UA" sz="1200" dirty="0" smtClean="0"/>
              <a:t> </a:t>
            </a:r>
            <a:r>
              <a:rPr lang="uk-UA" altLang="uk-UA" sz="1200" dirty="0" err="1" smtClean="0"/>
              <a:t>the</a:t>
            </a:r>
            <a:r>
              <a:rPr lang="uk-UA" altLang="uk-UA" sz="1200" dirty="0" smtClean="0"/>
              <a:t> </a:t>
            </a:r>
            <a:r>
              <a:rPr lang="uk-UA" altLang="uk-UA" sz="1200" dirty="0" err="1" smtClean="0"/>
              <a:t>Fourier</a:t>
            </a:r>
            <a:r>
              <a:rPr lang="uk-UA" altLang="uk-UA" sz="1200" dirty="0" smtClean="0"/>
              <a:t> </a:t>
            </a:r>
            <a:r>
              <a:rPr lang="uk-UA" altLang="uk-UA" sz="1200" dirty="0" err="1" smtClean="0"/>
              <a:t>domain</a:t>
            </a:r>
            <a:r>
              <a:rPr lang="uk-UA" altLang="uk-UA" sz="1200" dirty="0" smtClean="0"/>
              <a:t> </a:t>
            </a:r>
            <a:r>
              <a:rPr lang="uk-UA" altLang="uk-UA" sz="1200" dirty="0" err="1" smtClean="0"/>
              <a:t>optical</a:t>
            </a:r>
            <a:r>
              <a:rPr lang="uk-UA" altLang="uk-UA" sz="1200" dirty="0" smtClean="0"/>
              <a:t> </a:t>
            </a:r>
            <a:r>
              <a:rPr lang="uk-UA" altLang="uk-UA" sz="1200" dirty="0" err="1" smtClean="0"/>
              <a:t>coherence</a:t>
            </a:r>
            <a:endParaRPr lang="uk-UA" altLang="uk-UA" sz="1200" dirty="0" smtClean="0"/>
          </a:p>
          <a:p>
            <a:pPr>
              <a:lnSpc>
                <a:spcPct val="80000"/>
              </a:lnSpc>
            </a:pPr>
            <a:r>
              <a:rPr lang="uk-UA" altLang="uk-UA" sz="1200" dirty="0" err="1" smtClean="0"/>
              <a:t>tomography</a:t>
            </a:r>
            <a:r>
              <a:rPr lang="uk-UA" altLang="uk-UA" sz="1200" dirty="0" smtClean="0"/>
              <a:t> (FDOCT) [16]. OMAG </a:t>
            </a:r>
            <a:r>
              <a:rPr lang="uk-UA" altLang="uk-UA" sz="1200" dirty="0" err="1" smtClean="0"/>
              <a:t>improves</a:t>
            </a:r>
            <a:r>
              <a:rPr lang="uk-UA" altLang="uk-UA" sz="1200" dirty="0" smtClean="0"/>
              <a:t> </a:t>
            </a:r>
            <a:r>
              <a:rPr lang="uk-UA" altLang="uk-UA" sz="1200" dirty="0" err="1" smtClean="0"/>
              <a:t>over</a:t>
            </a:r>
            <a:r>
              <a:rPr lang="uk-UA" altLang="uk-UA" sz="1200" dirty="0" smtClean="0"/>
              <a:t> </a:t>
            </a:r>
            <a:r>
              <a:rPr lang="uk-UA" altLang="uk-UA" sz="1200" dirty="0" err="1" smtClean="0"/>
              <a:t>previous</a:t>
            </a:r>
            <a:r>
              <a:rPr lang="uk-UA" altLang="uk-UA" sz="1200" dirty="0" smtClean="0"/>
              <a:t> </a:t>
            </a:r>
            <a:r>
              <a:rPr lang="uk-UA" altLang="uk-UA" sz="1200" dirty="0" err="1" smtClean="0"/>
              <a:t>methods</a:t>
            </a:r>
            <a:r>
              <a:rPr lang="uk-UA" altLang="uk-UA" sz="1200" dirty="0" smtClean="0"/>
              <a:t>, </a:t>
            </a:r>
            <a:r>
              <a:rPr lang="uk-UA" altLang="uk-UA" sz="1200" dirty="0" err="1" smtClean="0"/>
              <a:t>e.g</a:t>
            </a:r>
            <a:r>
              <a:rPr lang="uk-UA" altLang="uk-UA" sz="1200" dirty="0" smtClean="0"/>
              <a:t>. FDOCT </a:t>
            </a:r>
            <a:r>
              <a:rPr lang="uk-UA" altLang="uk-UA" sz="1200" dirty="0" err="1" smtClean="0"/>
              <a:t>and</a:t>
            </a:r>
            <a:endParaRPr lang="uk-UA" altLang="uk-UA" sz="1200" dirty="0" smtClean="0"/>
          </a:p>
          <a:p>
            <a:pPr>
              <a:lnSpc>
                <a:spcPct val="80000"/>
              </a:lnSpc>
            </a:pPr>
            <a:r>
              <a:rPr lang="uk-UA" altLang="uk-UA" sz="1200" dirty="0" err="1" smtClean="0"/>
              <a:t>Doppler</a:t>
            </a:r>
            <a:r>
              <a:rPr lang="uk-UA" altLang="uk-UA" sz="1200" dirty="0" smtClean="0"/>
              <a:t> OCT [17-20] </a:t>
            </a:r>
            <a:r>
              <a:rPr lang="uk-UA" altLang="uk-UA" sz="1200" dirty="0" err="1" smtClean="0"/>
              <a:t>by</a:t>
            </a:r>
            <a:r>
              <a:rPr lang="uk-UA" altLang="uk-UA" sz="1200" dirty="0" smtClean="0"/>
              <a:t> </a:t>
            </a:r>
            <a:r>
              <a:rPr lang="uk-UA" altLang="uk-UA" sz="1200" dirty="0" err="1" smtClean="0"/>
              <a:t>introducing</a:t>
            </a:r>
            <a:r>
              <a:rPr lang="uk-UA" altLang="uk-UA" sz="1200" dirty="0" smtClean="0"/>
              <a:t> a </a:t>
            </a:r>
            <a:r>
              <a:rPr lang="uk-UA" altLang="uk-UA" sz="1200" dirty="0" err="1" smtClean="0"/>
              <a:t>constant</a:t>
            </a:r>
            <a:r>
              <a:rPr lang="uk-UA" altLang="uk-UA" sz="1200" dirty="0" smtClean="0"/>
              <a:t> </a:t>
            </a:r>
            <a:r>
              <a:rPr lang="uk-UA" altLang="uk-UA" sz="1200" dirty="0" err="1" smtClean="0"/>
              <a:t>frequency</a:t>
            </a:r>
            <a:r>
              <a:rPr lang="uk-UA" altLang="uk-UA" sz="1200" dirty="0" smtClean="0"/>
              <a:t> </a:t>
            </a:r>
            <a:r>
              <a:rPr lang="uk-UA" altLang="uk-UA" sz="1200" dirty="0" err="1" smtClean="0"/>
              <a:t>modulation</a:t>
            </a:r>
            <a:r>
              <a:rPr lang="uk-UA" altLang="uk-UA" sz="1200" dirty="0" smtClean="0"/>
              <a:t> </a:t>
            </a:r>
            <a:r>
              <a:rPr lang="uk-UA" altLang="uk-UA" sz="1200" i="1" dirty="0" err="1" smtClean="0"/>
              <a:t>fM</a:t>
            </a:r>
            <a:r>
              <a:rPr lang="uk-UA" altLang="uk-UA" sz="1200" i="1" dirty="0" smtClean="0"/>
              <a:t> </a:t>
            </a:r>
            <a:r>
              <a:rPr lang="uk-UA" altLang="uk-UA" sz="1200" dirty="0" err="1" smtClean="0"/>
              <a:t>into</a:t>
            </a:r>
            <a:r>
              <a:rPr lang="uk-UA" altLang="uk-UA" sz="1200" dirty="0" smtClean="0"/>
              <a:t> </a:t>
            </a:r>
            <a:r>
              <a:rPr lang="uk-UA" altLang="uk-UA" sz="1200" dirty="0" err="1" smtClean="0"/>
              <a:t>the</a:t>
            </a:r>
            <a:r>
              <a:rPr lang="uk-UA" altLang="uk-UA" sz="1200" dirty="0" smtClean="0"/>
              <a:t> </a:t>
            </a:r>
            <a:r>
              <a:rPr lang="uk-UA" altLang="uk-UA" sz="1200" dirty="0" err="1" smtClean="0"/>
              <a:t>timevarying</a:t>
            </a:r>
            <a:endParaRPr lang="uk-UA" altLang="uk-UA" sz="1200" dirty="0" smtClean="0"/>
          </a:p>
          <a:p>
            <a:pPr>
              <a:lnSpc>
                <a:spcPct val="80000"/>
              </a:lnSpc>
            </a:pPr>
            <a:r>
              <a:rPr lang="uk-UA" altLang="uk-UA" sz="1200" dirty="0" err="1" smtClean="0"/>
              <a:t>spectral</a:t>
            </a:r>
            <a:r>
              <a:rPr lang="uk-UA" altLang="uk-UA" sz="1200" dirty="0" smtClean="0"/>
              <a:t> </a:t>
            </a:r>
            <a:r>
              <a:rPr lang="uk-UA" altLang="uk-UA" sz="1200" dirty="0" err="1" smtClean="0"/>
              <a:t>interferograms</a:t>
            </a:r>
            <a:r>
              <a:rPr lang="uk-UA" altLang="uk-UA" sz="1200" dirty="0" smtClean="0"/>
              <a:t> </a:t>
            </a:r>
            <a:r>
              <a:rPr lang="uk-UA" altLang="uk-UA" sz="1200" dirty="0" err="1" smtClean="0"/>
              <a:t>at</a:t>
            </a:r>
            <a:r>
              <a:rPr lang="uk-UA" altLang="uk-UA" sz="1200" dirty="0" smtClean="0"/>
              <a:t> </a:t>
            </a:r>
            <a:r>
              <a:rPr lang="uk-UA" altLang="uk-UA" sz="1200" dirty="0" err="1" smtClean="0"/>
              <a:t>the</a:t>
            </a:r>
            <a:r>
              <a:rPr lang="uk-UA" altLang="uk-UA" sz="1200" dirty="0" smtClean="0"/>
              <a:t> </a:t>
            </a:r>
            <a:r>
              <a:rPr lang="uk-UA" altLang="uk-UA" sz="1200" dirty="0" err="1" smtClean="0"/>
              <a:t>time</a:t>
            </a:r>
            <a:r>
              <a:rPr lang="uk-UA" altLang="uk-UA" sz="1200" dirty="0" smtClean="0"/>
              <a:t> </a:t>
            </a:r>
            <a:r>
              <a:rPr lang="uk-UA" altLang="uk-UA" sz="1200" dirty="0" err="1" smtClean="0"/>
              <a:t>when</a:t>
            </a:r>
            <a:r>
              <a:rPr lang="uk-UA" altLang="uk-UA" sz="1200" dirty="0" smtClean="0"/>
              <a:t> </a:t>
            </a:r>
            <a:r>
              <a:rPr lang="uk-UA" altLang="uk-UA" sz="1200" dirty="0" err="1" smtClean="0"/>
              <a:t>the</a:t>
            </a:r>
            <a:r>
              <a:rPr lang="uk-UA" altLang="uk-UA" sz="1200" dirty="0" smtClean="0"/>
              <a:t> </a:t>
            </a:r>
            <a:r>
              <a:rPr lang="uk-UA" altLang="uk-UA" sz="1200" dirty="0" err="1" smtClean="0"/>
              <a:t>probing</a:t>
            </a:r>
            <a:r>
              <a:rPr lang="uk-UA" altLang="uk-UA" sz="1200" dirty="0" smtClean="0"/>
              <a:t> </a:t>
            </a:r>
            <a:r>
              <a:rPr lang="uk-UA" altLang="uk-UA" sz="1200" dirty="0" err="1" smtClean="0"/>
              <a:t>beam</a:t>
            </a:r>
            <a:r>
              <a:rPr lang="uk-UA" altLang="uk-UA" sz="1200" dirty="0" smtClean="0"/>
              <a:t> </a:t>
            </a:r>
            <a:r>
              <a:rPr lang="uk-UA" altLang="uk-UA" sz="1200" dirty="0" err="1" smtClean="0"/>
              <a:t>is</a:t>
            </a:r>
            <a:r>
              <a:rPr lang="uk-UA" altLang="uk-UA" sz="1200" dirty="0" smtClean="0"/>
              <a:t> </a:t>
            </a:r>
            <a:r>
              <a:rPr lang="uk-UA" altLang="uk-UA" sz="1200" dirty="0" err="1" smtClean="0"/>
              <a:t>scanned</a:t>
            </a:r>
            <a:r>
              <a:rPr lang="uk-UA" altLang="uk-UA" sz="1200" dirty="0" smtClean="0"/>
              <a:t> </a:t>
            </a:r>
            <a:r>
              <a:rPr lang="uk-UA" altLang="uk-UA" sz="1200" dirty="0" err="1" smtClean="0"/>
              <a:t>over</a:t>
            </a:r>
            <a:r>
              <a:rPr lang="uk-UA" altLang="uk-UA" sz="1200" dirty="0" smtClean="0"/>
              <a:t> </a:t>
            </a:r>
            <a:r>
              <a:rPr lang="uk-UA" altLang="uk-UA" sz="1200" dirty="0" err="1" smtClean="0"/>
              <a:t>the</a:t>
            </a:r>
            <a:endParaRPr lang="uk-UA" altLang="uk-UA" sz="1200" dirty="0" smtClean="0"/>
          </a:p>
          <a:p>
            <a:pPr>
              <a:lnSpc>
                <a:spcPct val="80000"/>
              </a:lnSpc>
            </a:pPr>
            <a:r>
              <a:rPr lang="uk-UA" altLang="uk-UA" sz="1200" dirty="0" err="1" smtClean="0"/>
              <a:t>sample</a:t>
            </a:r>
            <a:r>
              <a:rPr lang="uk-UA" altLang="uk-UA" sz="1200" dirty="0" smtClean="0"/>
              <a:t>. </a:t>
            </a:r>
            <a:r>
              <a:rPr lang="uk-UA" altLang="uk-UA" sz="1200" dirty="0" err="1" smtClean="0"/>
              <a:t>The</a:t>
            </a:r>
            <a:r>
              <a:rPr lang="uk-UA" altLang="uk-UA" sz="1200" dirty="0" smtClean="0"/>
              <a:t> </a:t>
            </a:r>
            <a:r>
              <a:rPr lang="uk-UA" altLang="uk-UA" sz="1200" dirty="0" err="1" smtClean="0"/>
              <a:t>introduction</a:t>
            </a:r>
            <a:r>
              <a:rPr lang="uk-UA" altLang="uk-UA" sz="1200" dirty="0" smtClean="0"/>
              <a:t> </a:t>
            </a:r>
            <a:r>
              <a:rPr lang="uk-UA" altLang="uk-UA" sz="1200" dirty="0" err="1" smtClean="0"/>
              <a:t>of</a:t>
            </a:r>
            <a:r>
              <a:rPr lang="uk-UA" altLang="uk-UA" sz="1200" dirty="0" smtClean="0"/>
              <a:t> </a:t>
            </a:r>
            <a:r>
              <a:rPr lang="uk-UA" altLang="uk-UA" sz="1200" i="1" dirty="0" err="1" smtClean="0"/>
              <a:t>fM</a:t>
            </a:r>
            <a:r>
              <a:rPr lang="uk-UA" altLang="uk-UA" sz="1200" i="1" dirty="0" smtClean="0"/>
              <a:t> </a:t>
            </a:r>
            <a:r>
              <a:rPr lang="uk-UA" altLang="uk-UA" sz="1200" dirty="0" err="1" smtClean="0"/>
              <a:t>in</a:t>
            </a:r>
            <a:r>
              <a:rPr lang="uk-UA" altLang="uk-UA" sz="1200" dirty="0" smtClean="0"/>
              <a:t> </a:t>
            </a:r>
            <a:r>
              <a:rPr lang="uk-UA" altLang="uk-UA" sz="1200" dirty="0" err="1" smtClean="0"/>
              <a:t>the</a:t>
            </a:r>
            <a:r>
              <a:rPr lang="uk-UA" altLang="uk-UA" sz="1200" dirty="0" smtClean="0"/>
              <a:t> </a:t>
            </a:r>
            <a:r>
              <a:rPr lang="uk-UA" altLang="uk-UA" sz="1200" dirty="0" err="1" smtClean="0"/>
              <a:t>interferograms</a:t>
            </a:r>
            <a:r>
              <a:rPr lang="uk-UA" altLang="uk-UA" sz="1200" dirty="0" smtClean="0"/>
              <a:t> </a:t>
            </a:r>
            <a:r>
              <a:rPr lang="uk-UA" altLang="uk-UA" sz="1200" dirty="0" err="1" smtClean="0"/>
              <a:t>was</a:t>
            </a:r>
            <a:r>
              <a:rPr lang="uk-UA" altLang="uk-UA" sz="1200" dirty="0" smtClean="0"/>
              <a:t> </a:t>
            </a:r>
            <a:r>
              <a:rPr lang="uk-UA" altLang="uk-UA" sz="1200" dirty="0" err="1" smtClean="0"/>
              <a:t>achieved</a:t>
            </a:r>
            <a:r>
              <a:rPr lang="uk-UA" altLang="uk-UA" sz="1200" dirty="0" smtClean="0"/>
              <a:t> </a:t>
            </a:r>
            <a:r>
              <a:rPr lang="uk-UA" altLang="uk-UA" sz="1200" dirty="0" err="1" smtClean="0"/>
              <a:t>by</a:t>
            </a:r>
            <a:r>
              <a:rPr lang="uk-UA" altLang="uk-UA" sz="1200" dirty="0" smtClean="0"/>
              <a:t> </a:t>
            </a:r>
            <a:r>
              <a:rPr lang="uk-UA" altLang="uk-UA" sz="1200" dirty="0" err="1" smtClean="0"/>
              <a:t>linear</a:t>
            </a:r>
            <a:r>
              <a:rPr lang="uk-UA" altLang="uk-UA" sz="1200" dirty="0" smtClean="0"/>
              <a:t> </a:t>
            </a:r>
            <a:r>
              <a:rPr lang="uk-UA" altLang="uk-UA" sz="1200" dirty="0" err="1" smtClean="0"/>
              <a:t>translation</a:t>
            </a:r>
            <a:r>
              <a:rPr lang="uk-UA" altLang="uk-UA" sz="1200" dirty="0" smtClean="0"/>
              <a:t> </a:t>
            </a:r>
            <a:r>
              <a:rPr lang="uk-UA" altLang="uk-UA" sz="1200" dirty="0" err="1" smtClean="0"/>
              <a:t>of</a:t>
            </a:r>
            <a:r>
              <a:rPr lang="uk-UA" altLang="uk-UA" sz="1200" dirty="0" smtClean="0"/>
              <a:t> </a:t>
            </a:r>
            <a:r>
              <a:rPr lang="uk-UA" altLang="uk-UA" sz="1200" dirty="0" err="1" smtClean="0"/>
              <a:t>the</a:t>
            </a:r>
            <a:endParaRPr lang="uk-UA" altLang="uk-UA" sz="1200" dirty="0" smtClean="0"/>
          </a:p>
          <a:p>
            <a:pPr>
              <a:lnSpc>
                <a:spcPct val="80000"/>
              </a:lnSpc>
            </a:pPr>
            <a:r>
              <a:rPr lang="uk-UA" altLang="uk-UA" sz="1200" dirty="0" err="1" smtClean="0"/>
              <a:t>reference</a:t>
            </a:r>
            <a:r>
              <a:rPr lang="uk-UA" altLang="uk-UA" sz="1200" dirty="0" smtClean="0"/>
              <a:t> </a:t>
            </a:r>
            <a:r>
              <a:rPr lang="uk-UA" altLang="uk-UA" sz="1200" dirty="0" err="1" smtClean="0"/>
              <a:t>mirror</a:t>
            </a:r>
            <a:r>
              <a:rPr lang="uk-UA" altLang="uk-UA" sz="1200" dirty="0" smtClean="0"/>
              <a:t> </a:t>
            </a:r>
            <a:r>
              <a:rPr lang="uk-UA" altLang="uk-UA" sz="1200" dirty="0" err="1" smtClean="0"/>
              <a:t>in</a:t>
            </a:r>
            <a:r>
              <a:rPr lang="uk-UA" altLang="uk-UA" sz="1200" dirty="0" smtClean="0"/>
              <a:t> </a:t>
            </a:r>
            <a:r>
              <a:rPr lang="uk-UA" altLang="uk-UA" sz="1200" dirty="0" err="1" smtClean="0"/>
              <a:t>the</a:t>
            </a:r>
            <a:r>
              <a:rPr lang="uk-UA" altLang="uk-UA" sz="1200" dirty="0" smtClean="0"/>
              <a:t> </a:t>
            </a:r>
            <a:r>
              <a:rPr lang="uk-UA" altLang="uk-UA" sz="1200" dirty="0" err="1" smtClean="0"/>
              <a:t>interferometer</a:t>
            </a:r>
            <a:r>
              <a:rPr lang="uk-UA" altLang="uk-UA" sz="1200" dirty="0" smtClean="0"/>
              <a:t>, </a:t>
            </a:r>
            <a:r>
              <a:rPr lang="uk-UA" altLang="uk-UA" sz="1200" dirty="0" err="1" smtClean="0"/>
              <a:t>synchronized</a:t>
            </a:r>
            <a:r>
              <a:rPr lang="uk-UA" altLang="uk-UA" sz="1200" dirty="0" smtClean="0"/>
              <a:t> </a:t>
            </a:r>
            <a:r>
              <a:rPr lang="uk-UA" altLang="uk-UA" sz="1200" dirty="0" err="1" smtClean="0"/>
              <a:t>with</a:t>
            </a:r>
            <a:r>
              <a:rPr lang="uk-UA" altLang="uk-UA" sz="1200" dirty="0" smtClean="0"/>
              <a:t> </a:t>
            </a:r>
            <a:r>
              <a:rPr lang="uk-UA" altLang="uk-UA" sz="1200" dirty="0" err="1" smtClean="0"/>
              <a:t>the</a:t>
            </a:r>
            <a:r>
              <a:rPr lang="uk-UA" altLang="uk-UA" sz="1200" dirty="0" smtClean="0"/>
              <a:t> OCT </a:t>
            </a:r>
            <a:r>
              <a:rPr lang="uk-UA" altLang="uk-UA" sz="1200" dirty="0" err="1" smtClean="0"/>
              <a:t>cross-sectional</a:t>
            </a:r>
            <a:r>
              <a:rPr lang="uk-UA" altLang="uk-UA" sz="1200" dirty="0" smtClean="0"/>
              <a:t> (B </a:t>
            </a:r>
            <a:r>
              <a:rPr lang="uk-UA" altLang="uk-UA" sz="1200" dirty="0" err="1" smtClean="0"/>
              <a:t>scan</a:t>
            </a:r>
            <a:r>
              <a:rPr lang="uk-UA" altLang="uk-UA" sz="1200" dirty="0" smtClean="0"/>
              <a:t>)</a:t>
            </a:r>
          </a:p>
          <a:p>
            <a:pPr>
              <a:lnSpc>
                <a:spcPct val="80000"/>
              </a:lnSpc>
            </a:pPr>
            <a:r>
              <a:rPr lang="uk-UA" altLang="uk-UA" sz="1200" dirty="0" err="1" smtClean="0"/>
              <a:t>imaging</a:t>
            </a:r>
            <a:r>
              <a:rPr lang="uk-UA" altLang="uk-UA" sz="1200" dirty="0" smtClean="0"/>
              <a:t>. </a:t>
            </a:r>
            <a:r>
              <a:rPr lang="uk-UA" altLang="uk-UA" sz="1200" dirty="0" err="1" smtClean="0"/>
              <a:t>This</a:t>
            </a:r>
            <a:r>
              <a:rPr lang="uk-UA" altLang="uk-UA" sz="1200" dirty="0" smtClean="0"/>
              <a:t> </a:t>
            </a:r>
            <a:r>
              <a:rPr lang="uk-UA" altLang="uk-UA" sz="1200" dirty="0" err="1" smtClean="0"/>
              <a:t>makes</a:t>
            </a:r>
            <a:r>
              <a:rPr lang="uk-UA" altLang="uk-UA" sz="1200" dirty="0" smtClean="0"/>
              <a:t> </a:t>
            </a:r>
            <a:r>
              <a:rPr lang="uk-UA" altLang="uk-UA" sz="1200" dirty="0" err="1" smtClean="0"/>
              <a:t>it</a:t>
            </a:r>
            <a:r>
              <a:rPr lang="uk-UA" altLang="uk-UA" sz="1200" dirty="0" smtClean="0"/>
              <a:t> </a:t>
            </a:r>
            <a:r>
              <a:rPr lang="uk-UA" altLang="uk-UA" sz="1200" dirty="0" err="1" smtClean="0"/>
              <a:t>possible</a:t>
            </a:r>
            <a:r>
              <a:rPr lang="uk-UA" altLang="uk-UA" sz="1200" dirty="0" smtClean="0"/>
              <a:t> </a:t>
            </a:r>
            <a:r>
              <a:rPr lang="uk-UA" altLang="uk-UA" sz="1200" dirty="0" err="1" smtClean="0"/>
              <a:t>to</a:t>
            </a:r>
            <a:r>
              <a:rPr lang="uk-UA" altLang="uk-UA" sz="1200" dirty="0" smtClean="0"/>
              <a:t> </a:t>
            </a:r>
            <a:r>
              <a:rPr lang="uk-UA" altLang="uk-UA" sz="1200" dirty="0" err="1" smtClean="0"/>
              <a:t>separate</a:t>
            </a:r>
            <a:r>
              <a:rPr lang="uk-UA" altLang="uk-UA" sz="1200" dirty="0" smtClean="0"/>
              <a:t> </a:t>
            </a:r>
            <a:r>
              <a:rPr lang="uk-UA" altLang="uk-UA" sz="1200" dirty="0" err="1" smtClean="0"/>
              <a:t>the</a:t>
            </a:r>
            <a:r>
              <a:rPr lang="uk-UA" altLang="uk-UA" sz="1200" dirty="0" smtClean="0"/>
              <a:t> </a:t>
            </a:r>
            <a:r>
              <a:rPr lang="uk-UA" altLang="uk-UA" sz="1200" dirty="0" err="1" smtClean="0"/>
              <a:t>light</a:t>
            </a:r>
            <a:r>
              <a:rPr lang="uk-UA" altLang="uk-UA" sz="1200" dirty="0" smtClean="0"/>
              <a:t> </a:t>
            </a:r>
            <a:r>
              <a:rPr lang="uk-UA" altLang="uk-UA" sz="1200" dirty="0" err="1" smtClean="0"/>
              <a:t>scattering</a:t>
            </a:r>
            <a:r>
              <a:rPr lang="uk-UA" altLang="uk-UA" sz="1200" dirty="0" smtClean="0"/>
              <a:t> </a:t>
            </a:r>
            <a:r>
              <a:rPr lang="uk-UA" altLang="uk-UA" sz="1200" dirty="0" err="1" smtClean="0"/>
              <a:t>signals</a:t>
            </a:r>
            <a:r>
              <a:rPr lang="uk-UA" altLang="uk-UA" sz="1200" dirty="0" smtClean="0"/>
              <a:t> </a:t>
            </a:r>
            <a:r>
              <a:rPr lang="uk-UA" altLang="uk-UA" sz="1200" dirty="0" err="1" smtClean="0"/>
              <a:t>backscattered</a:t>
            </a:r>
            <a:r>
              <a:rPr lang="uk-UA" altLang="uk-UA" sz="1200" dirty="0" smtClean="0"/>
              <a:t> </a:t>
            </a:r>
            <a:r>
              <a:rPr lang="uk-UA" altLang="uk-UA" sz="1200" dirty="0" err="1" smtClean="0"/>
              <a:t>from</a:t>
            </a:r>
            <a:r>
              <a:rPr lang="uk-UA" altLang="uk-UA" sz="1200" dirty="0" smtClean="0"/>
              <a:t> </a:t>
            </a:r>
            <a:r>
              <a:rPr lang="uk-UA" altLang="uk-UA" sz="1200" dirty="0" err="1" smtClean="0"/>
              <a:t>the</a:t>
            </a:r>
            <a:endParaRPr lang="uk-UA" altLang="uk-UA" sz="1200" dirty="0" smtClean="0"/>
          </a:p>
          <a:p>
            <a:pPr>
              <a:lnSpc>
                <a:spcPct val="80000"/>
              </a:lnSpc>
            </a:pPr>
            <a:r>
              <a:rPr lang="uk-UA" altLang="uk-UA" sz="1200" dirty="0" err="1" smtClean="0"/>
              <a:t>moving</a:t>
            </a:r>
            <a:r>
              <a:rPr lang="uk-UA" altLang="uk-UA" sz="1200" dirty="0" smtClean="0"/>
              <a:t> </a:t>
            </a:r>
            <a:r>
              <a:rPr lang="uk-UA" altLang="uk-UA" sz="1200" dirty="0" err="1" smtClean="0"/>
              <a:t>particles</a:t>
            </a:r>
            <a:r>
              <a:rPr lang="uk-UA" altLang="uk-UA" sz="1200" dirty="0" smtClean="0"/>
              <a:t>, </a:t>
            </a:r>
            <a:r>
              <a:rPr lang="uk-UA" altLang="uk-UA" sz="1200" dirty="0" err="1" smtClean="0"/>
              <a:t>such</a:t>
            </a:r>
            <a:r>
              <a:rPr lang="uk-UA" altLang="uk-UA" sz="1200" dirty="0" smtClean="0"/>
              <a:t> </a:t>
            </a:r>
            <a:r>
              <a:rPr lang="uk-UA" altLang="uk-UA" sz="1200" dirty="0" err="1" smtClean="0"/>
              <a:t>as</a:t>
            </a:r>
            <a:r>
              <a:rPr lang="uk-UA" altLang="uk-UA" sz="1200" dirty="0" smtClean="0"/>
              <a:t> </a:t>
            </a:r>
            <a:r>
              <a:rPr lang="uk-UA" altLang="uk-UA" sz="1200" dirty="0" err="1" smtClean="0"/>
              <a:t>moving</a:t>
            </a:r>
            <a:r>
              <a:rPr lang="uk-UA" altLang="uk-UA" sz="1200" dirty="0" smtClean="0"/>
              <a:t> </a:t>
            </a:r>
            <a:r>
              <a:rPr lang="uk-UA" altLang="uk-UA" sz="1200" dirty="0" err="1" smtClean="0"/>
              <a:t>blood</a:t>
            </a:r>
            <a:r>
              <a:rPr lang="uk-UA" altLang="uk-UA" sz="1200" dirty="0" smtClean="0"/>
              <a:t> </a:t>
            </a:r>
            <a:r>
              <a:rPr lang="uk-UA" altLang="uk-UA" sz="1200" dirty="0" err="1" smtClean="0"/>
              <a:t>cells</a:t>
            </a:r>
            <a:r>
              <a:rPr lang="uk-UA" altLang="uk-UA" sz="1200" dirty="0" smtClean="0"/>
              <a:t>, </a:t>
            </a:r>
            <a:r>
              <a:rPr lang="uk-UA" altLang="uk-UA" sz="1200" dirty="0" err="1" smtClean="0"/>
              <a:t>from</a:t>
            </a:r>
            <a:r>
              <a:rPr lang="uk-UA" altLang="uk-UA" sz="1200" dirty="0" smtClean="0"/>
              <a:t> </a:t>
            </a:r>
            <a:r>
              <a:rPr lang="uk-UA" altLang="uk-UA" sz="1200" dirty="0" err="1" smtClean="0"/>
              <a:t>those</a:t>
            </a:r>
            <a:r>
              <a:rPr lang="uk-UA" altLang="uk-UA" sz="1200" dirty="0" smtClean="0"/>
              <a:t> </a:t>
            </a:r>
            <a:r>
              <a:rPr lang="uk-UA" altLang="uk-UA" sz="1200" dirty="0" err="1" smtClean="0"/>
              <a:t>backscattered</a:t>
            </a:r>
            <a:r>
              <a:rPr lang="uk-UA" altLang="uk-UA" sz="1200" dirty="0" smtClean="0"/>
              <a:t> </a:t>
            </a:r>
            <a:r>
              <a:rPr lang="uk-UA" altLang="uk-UA" sz="1200" dirty="0" err="1" smtClean="0"/>
              <a:t>from</a:t>
            </a:r>
            <a:r>
              <a:rPr lang="uk-UA" altLang="uk-UA" sz="1200" dirty="0" smtClean="0"/>
              <a:t> </a:t>
            </a:r>
            <a:r>
              <a:rPr lang="uk-UA" altLang="uk-UA" sz="1200" dirty="0" err="1" smtClean="0"/>
              <a:t>the</a:t>
            </a:r>
            <a:r>
              <a:rPr lang="uk-UA" altLang="uk-UA" sz="1200" dirty="0" smtClean="0"/>
              <a:t> </a:t>
            </a:r>
            <a:r>
              <a:rPr lang="uk-UA" altLang="uk-UA" sz="1200" dirty="0" err="1" smtClean="0"/>
              <a:t>static</a:t>
            </a:r>
            <a:endParaRPr lang="uk-UA" altLang="uk-UA" sz="1200" dirty="0" smtClean="0"/>
          </a:p>
          <a:p>
            <a:pPr>
              <a:lnSpc>
                <a:spcPct val="80000"/>
              </a:lnSpc>
            </a:pPr>
            <a:r>
              <a:rPr lang="uk-UA" altLang="uk-UA" sz="1200" dirty="0" err="1" smtClean="0"/>
              <a:t>particles</a:t>
            </a:r>
            <a:r>
              <a:rPr lang="uk-UA" altLang="uk-UA" sz="1200" dirty="0" smtClean="0"/>
              <a:t>, </a:t>
            </a:r>
            <a:r>
              <a:rPr lang="uk-UA" altLang="uk-UA" sz="1200" dirty="0" err="1" smtClean="0"/>
              <a:t>such</a:t>
            </a:r>
            <a:r>
              <a:rPr lang="uk-UA" altLang="uk-UA" sz="1200" dirty="0" smtClean="0"/>
              <a:t> </a:t>
            </a:r>
            <a:r>
              <a:rPr lang="uk-UA" altLang="uk-UA" sz="1200" dirty="0" err="1" smtClean="0"/>
              <a:t>as</a:t>
            </a:r>
            <a:r>
              <a:rPr lang="uk-UA" altLang="uk-UA" sz="1200" dirty="0" smtClean="0"/>
              <a:t> </a:t>
            </a:r>
            <a:r>
              <a:rPr lang="uk-UA" altLang="uk-UA" sz="1200" dirty="0" err="1" smtClean="0"/>
              <a:t>bulk</a:t>
            </a:r>
            <a:r>
              <a:rPr lang="uk-UA" altLang="uk-UA" sz="1200" dirty="0" smtClean="0"/>
              <a:t> </a:t>
            </a:r>
            <a:r>
              <a:rPr lang="uk-UA" altLang="uk-UA" sz="1200" dirty="0" err="1" smtClean="0"/>
              <a:t>tissue</a:t>
            </a:r>
            <a:r>
              <a:rPr lang="uk-UA" altLang="uk-UA" sz="1200" dirty="0" smtClean="0"/>
              <a:t>, </a:t>
            </a:r>
            <a:r>
              <a:rPr lang="uk-UA" altLang="uk-UA" sz="1200" dirty="0" err="1" smtClean="0"/>
              <a:t>leading</a:t>
            </a:r>
            <a:r>
              <a:rPr lang="uk-UA" altLang="uk-UA" sz="1200" dirty="0" smtClean="0"/>
              <a:t> </a:t>
            </a:r>
            <a:r>
              <a:rPr lang="uk-UA" altLang="uk-UA" sz="1200" dirty="0" err="1" smtClean="0"/>
              <a:t>to</a:t>
            </a:r>
            <a:r>
              <a:rPr lang="uk-UA" altLang="uk-UA" sz="1200" dirty="0" smtClean="0"/>
              <a:t> </a:t>
            </a:r>
            <a:r>
              <a:rPr lang="uk-UA" altLang="uk-UA" sz="1200" dirty="0" err="1" smtClean="0"/>
              <a:t>high</a:t>
            </a:r>
            <a:r>
              <a:rPr lang="uk-UA" altLang="uk-UA" sz="1200" dirty="0" smtClean="0"/>
              <a:t> </a:t>
            </a:r>
            <a:r>
              <a:rPr lang="uk-UA" altLang="uk-UA" sz="1200" dirty="0" err="1" smtClean="0"/>
              <a:t>resolution</a:t>
            </a:r>
            <a:r>
              <a:rPr lang="uk-UA" altLang="uk-UA" sz="1200" dirty="0" smtClean="0"/>
              <a:t> </a:t>
            </a:r>
            <a:r>
              <a:rPr lang="uk-UA" altLang="uk-UA" sz="1200" dirty="0" err="1" smtClean="0"/>
              <a:t>mapping</a:t>
            </a:r>
            <a:r>
              <a:rPr lang="uk-UA" altLang="uk-UA" sz="1200" dirty="0" smtClean="0"/>
              <a:t> </a:t>
            </a:r>
            <a:r>
              <a:rPr lang="uk-UA" altLang="uk-UA" sz="1200" dirty="0" err="1" smtClean="0"/>
              <a:t>of</a:t>
            </a:r>
            <a:r>
              <a:rPr lang="uk-UA" altLang="uk-UA" sz="1200" dirty="0" smtClean="0"/>
              <a:t> </a:t>
            </a:r>
            <a:r>
              <a:rPr lang="uk-UA" altLang="uk-UA" sz="1200" dirty="0" err="1" smtClean="0"/>
              <a:t>dynamic</a:t>
            </a:r>
            <a:r>
              <a:rPr lang="uk-UA" altLang="uk-UA" sz="1200" dirty="0" smtClean="0"/>
              <a:t> </a:t>
            </a:r>
            <a:r>
              <a:rPr lang="uk-UA" altLang="uk-UA" sz="1200" dirty="0" err="1" smtClean="0"/>
              <a:t>blood</a:t>
            </a:r>
            <a:r>
              <a:rPr lang="uk-UA" altLang="uk-UA" sz="1200" dirty="0" smtClean="0"/>
              <a:t> </a:t>
            </a:r>
            <a:r>
              <a:rPr lang="uk-UA" altLang="uk-UA" sz="1200" dirty="0" err="1" smtClean="0"/>
              <a:t>perfusion</a:t>
            </a:r>
            <a:endParaRPr lang="uk-UA" altLang="uk-UA" sz="1200" dirty="0" smtClean="0"/>
          </a:p>
          <a:p>
            <a:pPr>
              <a:lnSpc>
                <a:spcPct val="80000"/>
              </a:lnSpc>
            </a:pPr>
            <a:r>
              <a:rPr lang="uk-UA" altLang="uk-UA" sz="1200" dirty="0" err="1" smtClean="0"/>
              <a:t>down</a:t>
            </a:r>
            <a:r>
              <a:rPr lang="uk-UA" altLang="uk-UA" sz="1200" dirty="0" smtClean="0"/>
              <a:t> </a:t>
            </a:r>
            <a:r>
              <a:rPr lang="uk-UA" altLang="uk-UA" sz="1200" dirty="0" err="1" smtClean="0"/>
              <a:t>to</a:t>
            </a:r>
            <a:r>
              <a:rPr lang="uk-UA" altLang="uk-UA" sz="1200" dirty="0" smtClean="0"/>
              <a:t> </a:t>
            </a:r>
            <a:r>
              <a:rPr lang="uk-UA" altLang="uk-UA" sz="1200" dirty="0" err="1" smtClean="0"/>
              <a:t>capillary</a:t>
            </a:r>
            <a:r>
              <a:rPr lang="uk-UA" altLang="uk-UA" sz="1200" dirty="0" smtClean="0"/>
              <a:t> </a:t>
            </a:r>
            <a:r>
              <a:rPr lang="uk-UA" altLang="uk-UA" sz="1200" dirty="0" err="1" smtClean="0"/>
              <a:t>levels</a:t>
            </a:r>
            <a:r>
              <a:rPr lang="uk-UA" altLang="uk-UA" sz="1200" dirty="0" smtClean="0"/>
              <a:t> </a:t>
            </a:r>
            <a:r>
              <a:rPr lang="uk-UA" altLang="uk-UA" sz="1200" dirty="0" err="1" smtClean="0"/>
              <a:t>within</a:t>
            </a:r>
            <a:r>
              <a:rPr lang="uk-UA" altLang="uk-UA" sz="1200" dirty="0" smtClean="0"/>
              <a:t> </a:t>
            </a:r>
            <a:r>
              <a:rPr lang="uk-UA" altLang="uk-UA" sz="1200" dirty="0" err="1" smtClean="0"/>
              <a:t>thick</a:t>
            </a:r>
            <a:r>
              <a:rPr lang="uk-UA" altLang="uk-UA" sz="1200" dirty="0" smtClean="0"/>
              <a:t> </a:t>
            </a:r>
            <a:r>
              <a:rPr lang="uk-UA" altLang="uk-UA" sz="1200" dirty="0" err="1" smtClean="0"/>
              <a:t>tissue</a:t>
            </a:r>
            <a:r>
              <a:rPr lang="uk-UA" altLang="uk-UA" sz="1200" dirty="0" smtClean="0"/>
              <a:t> </a:t>
            </a:r>
            <a:r>
              <a:rPr lang="uk-UA" altLang="uk-UA" sz="1200" dirty="0" err="1" smtClean="0"/>
              <a:t>sample</a:t>
            </a:r>
            <a:r>
              <a:rPr lang="uk-UA" altLang="uk-UA" sz="1200" dirty="0" smtClean="0"/>
              <a:t> </a:t>
            </a:r>
            <a:r>
              <a:rPr lang="uk-UA" altLang="uk-UA" sz="1200" i="1" dirty="0" err="1" smtClean="0"/>
              <a:t>in</a:t>
            </a:r>
            <a:r>
              <a:rPr lang="uk-UA" altLang="uk-UA" sz="1200" i="1" dirty="0" smtClean="0"/>
              <a:t> </a:t>
            </a:r>
            <a:r>
              <a:rPr lang="uk-UA" altLang="uk-UA" sz="1200" i="1" dirty="0" err="1" smtClean="0"/>
              <a:t>vivo</a:t>
            </a:r>
            <a:r>
              <a:rPr lang="uk-UA" altLang="uk-UA" sz="1200" dirty="0" smtClean="0"/>
              <a:t>. </a:t>
            </a:r>
            <a:r>
              <a:rPr lang="uk-UA" altLang="uk-UA" sz="1200" dirty="0" err="1" smtClean="0"/>
              <a:t>In</a:t>
            </a:r>
            <a:r>
              <a:rPr lang="uk-UA" altLang="uk-UA" sz="1200" dirty="0" smtClean="0"/>
              <a:t> </a:t>
            </a:r>
            <a:r>
              <a:rPr lang="uk-UA" altLang="uk-UA" sz="1200" dirty="0" err="1" smtClean="0"/>
              <a:t>essence</a:t>
            </a:r>
            <a:r>
              <a:rPr lang="uk-UA" altLang="uk-UA" sz="1200" dirty="0" smtClean="0"/>
              <a:t>, </a:t>
            </a:r>
            <a:r>
              <a:rPr lang="uk-UA" altLang="uk-UA" sz="1200" dirty="0" err="1" smtClean="0"/>
              <a:t>the</a:t>
            </a:r>
            <a:r>
              <a:rPr lang="uk-UA" altLang="uk-UA" sz="1200" dirty="0" smtClean="0"/>
              <a:t> OMAG </a:t>
            </a:r>
            <a:r>
              <a:rPr lang="uk-UA" altLang="uk-UA" sz="1200" dirty="0" err="1" smtClean="0"/>
              <a:t>method</a:t>
            </a:r>
            <a:endParaRPr lang="uk-UA" altLang="uk-UA" sz="1200" dirty="0" smtClean="0"/>
          </a:p>
          <a:p>
            <a:pPr>
              <a:lnSpc>
                <a:spcPct val="80000"/>
              </a:lnSpc>
            </a:pPr>
            <a:r>
              <a:rPr lang="uk-UA" altLang="uk-UA" sz="1200" dirty="0" err="1" smtClean="0"/>
              <a:t>maps</a:t>
            </a:r>
            <a:r>
              <a:rPr lang="uk-UA" altLang="uk-UA" sz="1200" dirty="0" smtClean="0"/>
              <a:t> </a:t>
            </a:r>
            <a:r>
              <a:rPr lang="uk-UA" altLang="uk-UA" sz="1200" dirty="0" err="1" smtClean="0"/>
              <a:t>the</a:t>
            </a:r>
            <a:r>
              <a:rPr lang="uk-UA" altLang="uk-UA" sz="1200" dirty="0" smtClean="0"/>
              <a:t> </a:t>
            </a:r>
            <a:r>
              <a:rPr lang="uk-UA" altLang="uk-UA" sz="1200" dirty="0" err="1" smtClean="0"/>
              <a:t>scattering</a:t>
            </a:r>
            <a:r>
              <a:rPr lang="uk-UA" altLang="uk-UA" sz="1200" dirty="0" smtClean="0"/>
              <a:t> </a:t>
            </a:r>
            <a:r>
              <a:rPr lang="uk-UA" altLang="uk-UA" sz="1200" dirty="0" err="1" smtClean="0"/>
              <a:t>signals</a:t>
            </a:r>
            <a:r>
              <a:rPr lang="uk-UA" altLang="uk-UA" sz="1200" dirty="0" smtClean="0"/>
              <a:t> </a:t>
            </a:r>
            <a:r>
              <a:rPr lang="uk-UA" altLang="uk-UA" sz="1200" dirty="0" err="1" smtClean="0"/>
              <a:t>from</a:t>
            </a:r>
            <a:r>
              <a:rPr lang="uk-UA" altLang="uk-UA" sz="1200" dirty="0" smtClean="0"/>
              <a:t> </a:t>
            </a:r>
            <a:r>
              <a:rPr lang="uk-UA" altLang="uk-UA" sz="1200" dirty="0" err="1" smtClean="0"/>
              <a:t>the</a:t>
            </a:r>
            <a:r>
              <a:rPr lang="uk-UA" altLang="uk-UA" sz="1200" dirty="0" smtClean="0"/>
              <a:t> </a:t>
            </a:r>
            <a:r>
              <a:rPr lang="uk-UA" altLang="uk-UA" sz="1200" dirty="0" err="1" smtClean="0"/>
              <a:t>moving</a:t>
            </a:r>
            <a:r>
              <a:rPr lang="uk-UA" altLang="uk-UA" sz="1200" dirty="0" smtClean="0"/>
              <a:t> </a:t>
            </a:r>
            <a:r>
              <a:rPr lang="uk-UA" altLang="uk-UA" sz="1200" dirty="0" err="1" smtClean="0"/>
              <a:t>particles</a:t>
            </a:r>
            <a:r>
              <a:rPr lang="uk-UA" altLang="uk-UA" sz="1200" dirty="0" smtClean="0"/>
              <a:t> </a:t>
            </a:r>
            <a:r>
              <a:rPr lang="uk-UA" altLang="uk-UA" sz="1200" dirty="0" err="1" smtClean="0"/>
              <a:t>into</a:t>
            </a:r>
            <a:r>
              <a:rPr lang="uk-UA" altLang="uk-UA" sz="1200" dirty="0" smtClean="0"/>
              <a:t> </a:t>
            </a:r>
            <a:r>
              <a:rPr lang="uk-UA" altLang="uk-UA" sz="1200" dirty="0" err="1" smtClean="0"/>
              <a:t>one</a:t>
            </a:r>
            <a:r>
              <a:rPr lang="uk-UA" altLang="uk-UA" sz="1200" dirty="0" smtClean="0"/>
              <a:t> </a:t>
            </a:r>
            <a:r>
              <a:rPr lang="uk-UA" altLang="uk-UA" sz="1200" dirty="0" err="1" smtClean="0"/>
              <a:t>image</a:t>
            </a:r>
            <a:r>
              <a:rPr lang="uk-UA" altLang="uk-UA" sz="1200" dirty="0" smtClean="0"/>
              <a:t>, </a:t>
            </a:r>
            <a:r>
              <a:rPr lang="uk-UA" altLang="uk-UA" sz="1200" dirty="0" err="1" smtClean="0"/>
              <a:t>i.e</a:t>
            </a:r>
            <a:r>
              <a:rPr lang="uk-UA" altLang="uk-UA" sz="1200" dirty="0" smtClean="0"/>
              <a:t>. </a:t>
            </a:r>
            <a:r>
              <a:rPr lang="uk-UA" altLang="uk-UA" sz="1200" dirty="0" err="1" smtClean="0"/>
              <a:t>flow</a:t>
            </a:r>
            <a:r>
              <a:rPr lang="uk-UA" altLang="uk-UA" sz="1200" dirty="0" smtClean="0"/>
              <a:t> </a:t>
            </a:r>
            <a:r>
              <a:rPr lang="uk-UA" altLang="uk-UA" sz="1200" dirty="0" err="1" smtClean="0"/>
              <a:t>image</a:t>
            </a:r>
            <a:r>
              <a:rPr lang="uk-UA" altLang="uk-UA" sz="1200" dirty="0" smtClean="0"/>
              <a:t>, </a:t>
            </a:r>
            <a:r>
              <a:rPr lang="uk-UA" altLang="uk-UA" sz="1200" dirty="0" err="1" smtClean="0"/>
              <a:t>and</a:t>
            </a:r>
            <a:endParaRPr lang="uk-UA" altLang="uk-UA" sz="1200" dirty="0" smtClean="0"/>
          </a:p>
          <a:p>
            <a:pPr>
              <a:lnSpc>
                <a:spcPct val="80000"/>
              </a:lnSpc>
            </a:pPr>
            <a:r>
              <a:rPr lang="uk-UA" altLang="uk-UA" sz="1200" dirty="0" err="1" smtClean="0"/>
              <a:t>from</a:t>
            </a:r>
            <a:r>
              <a:rPr lang="uk-UA" altLang="uk-UA" sz="1200" dirty="0" smtClean="0"/>
              <a:t> </a:t>
            </a:r>
            <a:r>
              <a:rPr lang="uk-UA" altLang="uk-UA" sz="1200" dirty="0" err="1" smtClean="0"/>
              <a:t>the</a:t>
            </a:r>
            <a:r>
              <a:rPr lang="uk-UA" altLang="uk-UA" sz="1200" dirty="0" smtClean="0"/>
              <a:t> </a:t>
            </a:r>
            <a:r>
              <a:rPr lang="uk-UA" altLang="uk-UA" sz="1200" dirty="0" err="1" smtClean="0"/>
              <a:t>static</a:t>
            </a:r>
            <a:r>
              <a:rPr lang="uk-UA" altLang="uk-UA" sz="1200" dirty="0" smtClean="0"/>
              <a:t> </a:t>
            </a:r>
            <a:r>
              <a:rPr lang="uk-UA" altLang="uk-UA" sz="1200" dirty="0" err="1" smtClean="0"/>
              <a:t>particles</a:t>
            </a:r>
            <a:r>
              <a:rPr lang="uk-UA" altLang="uk-UA" sz="1200" dirty="0" smtClean="0"/>
              <a:t> </a:t>
            </a:r>
            <a:r>
              <a:rPr lang="uk-UA" altLang="uk-UA" sz="1200" dirty="0" err="1" smtClean="0"/>
              <a:t>into</a:t>
            </a:r>
            <a:r>
              <a:rPr lang="uk-UA" altLang="uk-UA" sz="1200" dirty="0" smtClean="0"/>
              <a:t> a </a:t>
            </a:r>
            <a:r>
              <a:rPr lang="uk-UA" altLang="uk-UA" sz="1200" dirty="0" err="1" smtClean="0"/>
              <a:t>second</a:t>
            </a:r>
            <a:r>
              <a:rPr lang="uk-UA" altLang="uk-UA" sz="1200" dirty="0" smtClean="0"/>
              <a:t> </a:t>
            </a:r>
            <a:r>
              <a:rPr lang="uk-UA" altLang="uk-UA" sz="1200" dirty="0" err="1" smtClean="0"/>
              <a:t>image</a:t>
            </a:r>
            <a:r>
              <a:rPr lang="uk-UA" altLang="uk-UA" sz="1200" dirty="0" smtClean="0"/>
              <a:t>, </a:t>
            </a:r>
            <a:r>
              <a:rPr lang="uk-UA" altLang="uk-UA" sz="1200" dirty="0" err="1" smtClean="0"/>
              <a:t>i.e</a:t>
            </a:r>
            <a:r>
              <a:rPr lang="uk-UA" altLang="uk-UA" sz="1200" dirty="0" smtClean="0"/>
              <a:t>. </a:t>
            </a:r>
            <a:r>
              <a:rPr lang="uk-UA" altLang="uk-UA" sz="1200" dirty="0" err="1" smtClean="0"/>
              <a:t>microstructural</a:t>
            </a:r>
            <a:r>
              <a:rPr lang="uk-UA" altLang="uk-UA" sz="1200" dirty="0" smtClean="0"/>
              <a:t> </a:t>
            </a:r>
            <a:r>
              <a:rPr lang="uk-UA" altLang="uk-UA" sz="1200" dirty="0" err="1" smtClean="0"/>
              <a:t>image</a:t>
            </a:r>
            <a:r>
              <a:rPr lang="uk-UA" altLang="uk-UA" sz="1200" dirty="0" smtClean="0"/>
              <a:t>. </a:t>
            </a:r>
            <a:r>
              <a:rPr lang="uk-UA" altLang="uk-UA" sz="1200" dirty="0" err="1" smtClean="0"/>
              <a:t>The</a:t>
            </a:r>
            <a:r>
              <a:rPr lang="uk-UA" altLang="uk-UA" sz="1200" dirty="0" smtClean="0"/>
              <a:t> </a:t>
            </a:r>
            <a:r>
              <a:rPr lang="uk-UA" altLang="uk-UA" sz="1200" dirty="0" err="1" smtClean="0"/>
              <a:t>previous</a:t>
            </a:r>
            <a:r>
              <a:rPr lang="uk-UA" altLang="uk-UA" sz="1200" dirty="0" smtClean="0"/>
              <a:t> </a:t>
            </a:r>
            <a:r>
              <a:rPr lang="uk-UA" altLang="uk-UA" sz="1200" dirty="0" err="1" smtClean="0"/>
              <a:t>reported</a:t>
            </a:r>
            <a:endParaRPr lang="uk-UA" altLang="uk-UA" sz="1200" dirty="0" smtClean="0"/>
          </a:p>
          <a:p>
            <a:pPr>
              <a:lnSpc>
                <a:spcPct val="80000"/>
              </a:lnSpc>
            </a:pPr>
            <a:r>
              <a:rPr lang="uk-UA" altLang="uk-UA" sz="1200" dirty="0" smtClean="0"/>
              <a:t>OMAG </a:t>
            </a:r>
            <a:r>
              <a:rPr lang="uk-UA" altLang="uk-UA" sz="1200" dirty="0" err="1" smtClean="0"/>
              <a:t>system</a:t>
            </a:r>
            <a:r>
              <a:rPr lang="uk-UA" altLang="uk-UA" sz="1200" dirty="0" smtClean="0"/>
              <a:t> </a:t>
            </a:r>
            <a:r>
              <a:rPr lang="uk-UA" altLang="uk-UA" sz="1200" dirty="0" err="1" smtClean="0"/>
              <a:t>used</a:t>
            </a:r>
            <a:r>
              <a:rPr lang="uk-UA" altLang="uk-UA" sz="1200" dirty="0" smtClean="0"/>
              <a:t> </a:t>
            </a:r>
            <a:r>
              <a:rPr lang="uk-UA" altLang="uk-UA" sz="1200" dirty="0" err="1" smtClean="0"/>
              <a:t>light</a:t>
            </a:r>
            <a:r>
              <a:rPr lang="uk-UA" altLang="uk-UA" sz="1200" dirty="0" smtClean="0"/>
              <a:t> </a:t>
            </a:r>
            <a:r>
              <a:rPr lang="uk-UA" altLang="uk-UA" sz="1200" dirty="0" err="1" smtClean="0"/>
              <a:t>source</a:t>
            </a:r>
            <a:r>
              <a:rPr lang="uk-UA" altLang="uk-UA" sz="1200" dirty="0" smtClean="0"/>
              <a:t> </a:t>
            </a:r>
            <a:r>
              <a:rPr lang="uk-UA" altLang="uk-UA" sz="1200" dirty="0" err="1" smtClean="0"/>
              <a:t>centered</a:t>
            </a:r>
            <a:r>
              <a:rPr lang="uk-UA" altLang="uk-UA" sz="1200" dirty="0" smtClean="0"/>
              <a:t> </a:t>
            </a:r>
            <a:r>
              <a:rPr lang="uk-UA" altLang="uk-UA" sz="1200" dirty="0" err="1" smtClean="0"/>
              <a:t>at</a:t>
            </a:r>
            <a:r>
              <a:rPr lang="uk-UA" altLang="uk-UA" sz="1200" dirty="0" smtClean="0"/>
              <a:t> ~840nm </a:t>
            </a:r>
            <a:r>
              <a:rPr lang="uk-UA" altLang="uk-UA" sz="1200" dirty="0" err="1" smtClean="0"/>
              <a:t>that</a:t>
            </a:r>
            <a:r>
              <a:rPr lang="uk-UA" altLang="uk-UA" sz="1200" dirty="0" smtClean="0"/>
              <a:t> </a:t>
            </a:r>
            <a:r>
              <a:rPr lang="uk-UA" altLang="uk-UA" sz="1200" dirty="0" err="1" smtClean="0"/>
              <a:t>has</a:t>
            </a:r>
            <a:r>
              <a:rPr lang="uk-UA" altLang="uk-UA" sz="1200" dirty="0" smtClean="0"/>
              <a:t> </a:t>
            </a:r>
            <a:r>
              <a:rPr lang="uk-UA" altLang="uk-UA" sz="1200" dirty="0" err="1" smtClean="0"/>
              <a:t>shown</a:t>
            </a:r>
            <a:r>
              <a:rPr lang="uk-UA" altLang="uk-UA" sz="1200" dirty="0" smtClean="0"/>
              <a:t> </a:t>
            </a:r>
            <a:r>
              <a:rPr lang="uk-UA" altLang="uk-UA" sz="1200" dirty="0" err="1" smtClean="0"/>
              <a:t>capable</a:t>
            </a:r>
            <a:r>
              <a:rPr lang="uk-UA" altLang="uk-UA" sz="1200" dirty="0" smtClean="0"/>
              <a:t> </a:t>
            </a:r>
            <a:r>
              <a:rPr lang="uk-UA" altLang="uk-UA" sz="1200" dirty="0" err="1" smtClean="0"/>
              <a:t>of</a:t>
            </a:r>
            <a:r>
              <a:rPr lang="uk-UA" altLang="uk-UA" sz="1200" dirty="0" smtClean="0"/>
              <a:t> </a:t>
            </a:r>
            <a:r>
              <a:rPr lang="uk-UA" altLang="uk-UA" sz="1200" dirty="0" err="1" smtClean="0"/>
              <a:t>imaging</a:t>
            </a:r>
            <a:endParaRPr lang="uk-UA" altLang="uk-UA" sz="1200" dirty="0" smtClean="0"/>
          </a:p>
          <a:p>
            <a:pPr>
              <a:lnSpc>
                <a:spcPct val="80000"/>
              </a:lnSpc>
            </a:pPr>
            <a:r>
              <a:rPr lang="uk-UA" altLang="uk-UA" sz="1200" dirty="0" err="1" smtClean="0"/>
              <a:t>cerebro-vascular</a:t>
            </a:r>
            <a:r>
              <a:rPr lang="uk-UA" altLang="uk-UA" sz="1200" dirty="0" smtClean="0"/>
              <a:t> </a:t>
            </a:r>
            <a:r>
              <a:rPr lang="uk-UA" altLang="uk-UA" sz="1200" dirty="0" err="1" smtClean="0"/>
              <a:t>blood</a:t>
            </a:r>
            <a:r>
              <a:rPr lang="uk-UA" altLang="uk-UA" sz="1200" dirty="0" smtClean="0"/>
              <a:t> </a:t>
            </a:r>
            <a:r>
              <a:rPr lang="uk-UA" altLang="uk-UA" sz="1200" dirty="0" err="1" smtClean="0"/>
              <a:t>perfusion</a:t>
            </a:r>
            <a:r>
              <a:rPr lang="uk-UA" altLang="uk-UA" sz="1200" dirty="0" smtClean="0"/>
              <a:t> </a:t>
            </a:r>
            <a:r>
              <a:rPr lang="uk-UA" altLang="uk-UA" sz="1200" dirty="0" err="1" smtClean="0"/>
              <a:t>in</a:t>
            </a:r>
            <a:r>
              <a:rPr lang="uk-UA" altLang="uk-UA" sz="1200" dirty="0" smtClean="0"/>
              <a:t> </a:t>
            </a:r>
            <a:r>
              <a:rPr lang="uk-UA" altLang="uk-UA" sz="1200" dirty="0" err="1" smtClean="0"/>
              <a:t>mice</a:t>
            </a:r>
            <a:r>
              <a:rPr lang="uk-UA" altLang="uk-UA" sz="1200" dirty="0" smtClean="0"/>
              <a:t> </a:t>
            </a:r>
            <a:r>
              <a:rPr lang="uk-UA" altLang="uk-UA" sz="1200" dirty="0" err="1" smtClean="0"/>
              <a:t>with</a:t>
            </a:r>
            <a:r>
              <a:rPr lang="uk-UA" altLang="uk-UA" sz="1200" dirty="0" smtClean="0"/>
              <a:t> </a:t>
            </a:r>
            <a:r>
              <a:rPr lang="uk-UA" altLang="uk-UA" sz="1200" dirty="0" err="1" smtClean="0"/>
              <a:t>the</a:t>
            </a:r>
            <a:r>
              <a:rPr lang="uk-UA" altLang="uk-UA" sz="1200" dirty="0" smtClean="0"/>
              <a:t> </a:t>
            </a:r>
            <a:r>
              <a:rPr lang="uk-UA" altLang="uk-UA" sz="1200" dirty="0" err="1" smtClean="0"/>
              <a:t>cranium</a:t>
            </a:r>
            <a:r>
              <a:rPr lang="uk-UA" altLang="uk-UA" sz="1200" dirty="0" smtClean="0"/>
              <a:t> </a:t>
            </a:r>
            <a:r>
              <a:rPr lang="uk-UA" altLang="uk-UA" sz="1200" dirty="0" err="1" smtClean="0"/>
              <a:t>intact</a:t>
            </a:r>
            <a:r>
              <a:rPr lang="uk-UA" altLang="uk-UA" sz="1200" dirty="0" smtClean="0"/>
              <a:t> [15]. </a:t>
            </a:r>
            <a:r>
              <a:rPr lang="uk-UA" altLang="uk-UA" sz="1200" dirty="0" err="1" smtClean="0"/>
              <a:t>It</a:t>
            </a:r>
            <a:r>
              <a:rPr lang="uk-UA" altLang="uk-UA" sz="1200" dirty="0" smtClean="0"/>
              <a:t> </a:t>
            </a:r>
            <a:r>
              <a:rPr lang="uk-UA" altLang="uk-UA" sz="1200" dirty="0" err="1" smtClean="0"/>
              <a:t>would</a:t>
            </a:r>
            <a:r>
              <a:rPr lang="uk-UA" altLang="uk-UA" sz="1200" dirty="0" smtClean="0"/>
              <a:t> </a:t>
            </a:r>
            <a:r>
              <a:rPr lang="uk-UA" altLang="uk-UA" sz="1200" dirty="0" err="1" smtClean="0"/>
              <a:t>be</a:t>
            </a:r>
            <a:r>
              <a:rPr lang="uk-UA" altLang="uk-UA" sz="1200" dirty="0" smtClean="0"/>
              <a:t> </a:t>
            </a:r>
            <a:r>
              <a:rPr lang="uk-UA" altLang="uk-UA" sz="1200" dirty="0" err="1" smtClean="0"/>
              <a:t>desirable</a:t>
            </a:r>
            <a:endParaRPr lang="uk-UA" altLang="uk-UA" sz="1200" dirty="0" smtClean="0"/>
          </a:p>
          <a:p>
            <a:pPr>
              <a:lnSpc>
                <a:spcPct val="80000"/>
              </a:lnSpc>
            </a:pPr>
            <a:r>
              <a:rPr lang="uk-UA" altLang="uk-UA" sz="1200" dirty="0" err="1" smtClean="0"/>
              <a:t>that</a:t>
            </a:r>
            <a:r>
              <a:rPr lang="uk-UA" altLang="uk-UA" sz="1200" dirty="0" smtClean="0"/>
              <a:t> </a:t>
            </a:r>
            <a:r>
              <a:rPr lang="uk-UA" altLang="uk-UA" sz="1200" dirty="0" err="1" smtClean="0"/>
              <a:t>the</a:t>
            </a:r>
            <a:r>
              <a:rPr lang="uk-UA" altLang="uk-UA" sz="1200" dirty="0" smtClean="0"/>
              <a:t> </a:t>
            </a:r>
            <a:r>
              <a:rPr lang="uk-UA" altLang="uk-UA" sz="1200" dirty="0" err="1" smtClean="0"/>
              <a:t>cerebro-vascular</a:t>
            </a:r>
            <a:r>
              <a:rPr lang="uk-UA" altLang="uk-UA" sz="1200" dirty="0" smtClean="0"/>
              <a:t> </a:t>
            </a:r>
            <a:r>
              <a:rPr lang="uk-UA" altLang="uk-UA" sz="1200" dirty="0" err="1" smtClean="0"/>
              <a:t>blood</a:t>
            </a:r>
            <a:r>
              <a:rPr lang="uk-UA" altLang="uk-UA" sz="1200" dirty="0" smtClean="0"/>
              <a:t> </a:t>
            </a:r>
            <a:r>
              <a:rPr lang="uk-UA" altLang="uk-UA" sz="1200" dirty="0" err="1" smtClean="0"/>
              <a:t>perfusion</a:t>
            </a:r>
            <a:r>
              <a:rPr lang="uk-UA" altLang="uk-UA" sz="1200" dirty="0" smtClean="0"/>
              <a:t> </a:t>
            </a:r>
            <a:r>
              <a:rPr lang="uk-UA" altLang="uk-UA" sz="1200" dirty="0" err="1" smtClean="0"/>
              <a:t>can</a:t>
            </a:r>
            <a:r>
              <a:rPr lang="uk-UA" altLang="uk-UA" sz="1200" dirty="0" smtClean="0"/>
              <a:t> </a:t>
            </a:r>
            <a:r>
              <a:rPr lang="uk-UA" altLang="uk-UA" sz="1200" dirty="0" err="1" smtClean="0"/>
              <a:t>be</a:t>
            </a:r>
            <a:r>
              <a:rPr lang="uk-UA" altLang="uk-UA" sz="1200" dirty="0" smtClean="0"/>
              <a:t> </a:t>
            </a:r>
            <a:r>
              <a:rPr lang="uk-UA" altLang="uk-UA" sz="1200" dirty="0" err="1" smtClean="0"/>
              <a:t>accessed</a:t>
            </a:r>
            <a:r>
              <a:rPr lang="uk-UA" altLang="uk-UA" sz="1200" dirty="0" smtClean="0"/>
              <a:t> </a:t>
            </a:r>
            <a:r>
              <a:rPr lang="uk-UA" altLang="uk-UA" sz="1200" dirty="0" err="1" smtClean="0"/>
              <a:t>without</a:t>
            </a:r>
            <a:r>
              <a:rPr lang="uk-UA" altLang="uk-UA" sz="1200" dirty="0" smtClean="0"/>
              <a:t> </a:t>
            </a:r>
            <a:r>
              <a:rPr lang="uk-UA" altLang="uk-UA" sz="1200" dirty="0" err="1" smtClean="0"/>
              <a:t>removal</a:t>
            </a:r>
            <a:r>
              <a:rPr lang="uk-UA" altLang="uk-UA" sz="1200" dirty="0" smtClean="0"/>
              <a:t> </a:t>
            </a:r>
            <a:r>
              <a:rPr lang="uk-UA" altLang="uk-UA" sz="1200" dirty="0" err="1" smtClean="0"/>
              <a:t>of</a:t>
            </a:r>
            <a:r>
              <a:rPr lang="uk-UA" altLang="uk-UA" sz="1200" dirty="0" smtClean="0"/>
              <a:t> </a:t>
            </a:r>
            <a:r>
              <a:rPr lang="uk-UA" altLang="uk-UA" sz="1200" dirty="0" err="1" smtClean="0"/>
              <a:t>the</a:t>
            </a:r>
            <a:r>
              <a:rPr lang="uk-UA" altLang="uk-UA" sz="1200" dirty="0" smtClean="0"/>
              <a:t> </a:t>
            </a:r>
            <a:r>
              <a:rPr lang="uk-UA" altLang="uk-UA" sz="1200" dirty="0" err="1" smtClean="0"/>
              <a:t>overlaying</a:t>
            </a:r>
            <a:endParaRPr lang="uk-UA" altLang="uk-UA" sz="1200" dirty="0" smtClean="0"/>
          </a:p>
          <a:p>
            <a:pPr>
              <a:lnSpc>
                <a:spcPct val="80000"/>
              </a:lnSpc>
            </a:pPr>
            <a:r>
              <a:rPr lang="uk-UA" altLang="uk-UA" sz="1200" dirty="0" err="1" smtClean="0"/>
              <a:t>skin</a:t>
            </a:r>
            <a:r>
              <a:rPr lang="uk-UA" altLang="uk-UA" sz="1200" dirty="0" smtClean="0"/>
              <a:t> </a:t>
            </a:r>
            <a:r>
              <a:rPr lang="uk-UA" altLang="uk-UA" sz="1200" dirty="0" err="1" smtClean="0"/>
              <a:t>so</a:t>
            </a:r>
            <a:r>
              <a:rPr lang="uk-UA" altLang="uk-UA" sz="1200" dirty="0" smtClean="0"/>
              <a:t> </a:t>
            </a:r>
            <a:r>
              <a:rPr lang="uk-UA" altLang="uk-UA" sz="1200" dirty="0" err="1" smtClean="0"/>
              <a:t>that</a:t>
            </a:r>
            <a:r>
              <a:rPr lang="uk-UA" altLang="uk-UA" sz="1200" dirty="0" smtClean="0"/>
              <a:t> </a:t>
            </a:r>
            <a:r>
              <a:rPr lang="uk-UA" altLang="uk-UA" sz="1200" dirty="0" err="1" smtClean="0"/>
              <a:t>the</a:t>
            </a:r>
            <a:r>
              <a:rPr lang="uk-UA" altLang="uk-UA" sz="1200" dirty="0" smtClean="0"/>
              <a:t> </a:t>
            </a:r>
            <a:r>
              <a:rPr lang="uk-UA" altLang="uk-UA" sz="1200" dirty="0" err="1" smtClean="0"/>
              <a:t>possible</a:t>
            </a:r>
            <a:r>
              <a:rPr lang="uk-UA" altLang="uk-UA" sz="1200" dirty="0" smtClean="0"/>
              <a:t> </a:t>
            </a:r>
            <a:r>
              <a:rPr lang="uk-UA" altLang="uk-UA" sz="1200" dirty="0" err="1" smtClean="0"/>
              <a:t>complications</a:t>
            </a:r>
            <a:r>
              <a:rPr lang="uk-UA" altLang="uk-UA" sz="1200" dirty="0" smtClean="0"/>
              <a:t> </a:t>
            </a:r>
            <a:r>
              <a:rPr lang="uk-UA" altLang="uk-UA" sz="1200" dirty="0" err="1" smtClean="0"/>
              <a:t>of</a:t>
            </a:r>
            <a:r>
              <a:rPr lang="uk-UA" altLang="uk-UA" sz="1200" dirty="0" smtClean="0"/>
              <a:t> </a:t>
            </a:r>
            <a:r>
              <a:rPr lang="uk-UA" altLang="uk-UA" sz="1200" dirty="0" err="1" smtClean="0"/>
              <a:t>dynamic</a:t>
            </a:r>
            <a:r>
              <a:rPr lang="uk-UA" altLang="uk-UA" sz="1200" dirty="0" smtClean="0"/>
              <a:t> </a:t>
            </a:r>
            <a:r>
              <a:rPr lang="uk-UA" altLang="uk-UA" sz="1200" dirty="0" err="1" smtClean="0"/>
              <a:t>blood</a:t>
            </a:r>
            <a:r>
              <a:rPr lang="uk-UA" altLang="uk-UA" sz="1200" dirty="0" smtClean="0"/>
              <a:t> </a:t>
            </a:r>
            <a:r>
              <a:rPr lang="uk-UA" altLang="uk-UA" sz="1200" dirty="0" err="1" smtClean="0"/>
              <a:t>flow</a:t>
            </a:r>
            <a:r>
              <a:rPr lang="uk-UA" altLang="uk-UA" sz="1200" dirty="0" smtClean="0"/>
              <a:t> </a:t>
            </a:r>
            <a:r>
              <a:rPr lang="uk-UA" altLang="uk-UA" sz="1200" dirty="0" err="1" smtClean="0"/>
              <a:t>due</a:t>
            </a:r>
            <a:r>
              <a:rPr lang="uk-UA" altLang="uk-UA" sz="1200" dirty="0" smtClean="0"/>
              <a:t> </a:t>
            </a:r>
            <a:r>
              <a:rPr lang="uk-UA" altLang="uk-UA" sz="1200" dirty="0" err="1" smtClean="0"/>
              <a:t>to</a:t>
            </a:r>
            <a:r>
              <a:rPr lang="uk-UA" altLang="uk-UA" sz="1200" dirty="0" smtClean="0"/>
              <a:t> </a:t>
            </a:r>
            <a:r>
              <a:rPr lang="uk-UA" altLang="uk-UA" sz="1200" dirty="0" err="1" smtClean="0"/>
              <a:t>surgical</a:t>
            </a:r>
            <a:r>
              <a:rPr lang="uk-UA" altLang="uk-UA" sz="1200" dirty="0" smtClean="0"/>
              <a:t> </a:t>
            </a:r>
            <a:r>
              <a:rPr lang="uk-UA" altLang="uk-UA" sz="1200" dirty="0" err="1" smtClean="0"/>
              <a:t>interventions</a:t>
            </a:r>
            <a:endParaRPr lang="uk-UA" altLang="uk-UA" sz="1200" dirty="0" smtClean="0"/>
          </a:p>
          <a:p>
            <a:pPr>
              <a:lnSpc>
                <a:spcPct val="80000"/>
              </a:lnSpc>
            </a:pPr>
            <a:r>
              <a:rPr lang="uk-UA" altLang="uk-UA" sz="1200" dirty="0" err="1" smtClean="0"/>
              <a:t>can</a:t>
            </a:r>
            <a:r>
              <a:rPr lang="uk-UA" altLang="uk-UA" sz="1200" dirty="0" smtClean="0"/>
              <a:t> </a:t>
            </a:r>
            <a:r>
              <a:rPr lang="uk-UA" altLang="uk-UA" sz="1200" dirty="0" err="1" smtClean="0"/>
              <a:t>be</a:t>
            </a:r>
            <a:r>
              <a:rPr lang="uk-UA" altLang="uk-UA" sz="1200" dirty="0" smtClean="0"/>
              <a:t> </a:t>
            </a:r>
            <a:r>
              <a:rPr lang="uk-UA" altLang="uk-UA" sz="1200" dirty="0" err="1" smtClean="0"/>
              <a:t>minimized</a:t>
            </a:r>
            <a:endParaRPr lang="uk-UA" dirty="0"/>
          </a:p>
        </p:txBody>
      </p:sp>
      <p:sp>
        <p:nvSpPr>
          <p:cNvPr id="4" name="Slide Number Placeholder 3"/>
          <p:cNvSpPr>
            <a:spLocks noGrp="1"/>
          </p:cNvSpPr>
          <p:nvPr>
            <p:ph type="sldNum" sz="quarter" idx="10"/>
          </p:nvPr>
        </p:nvSpPr>
        <p:spPr/>
        <p:txBody>
          <a:bodyPr/>
          <a:lstStyle/>
          <a:p>
            <a:fld id="{BD5C7E8F-EDC1-4DE5-9AF7-16BFCF4D4291}" type="slidenum">
              <a:rPr lang="uk-UA" altLang="uk-UA" smtClean="0"/>
              <a:pPr/>
              <a:t>17</a:t>
            </a:fld>
            <a:endParaRPr lang="uk-UA" altLang="uk-UA"/>
          </a:p>
        </p:txBody>
      </p:sp>
    </p:spTree>
    <p:extLst>
      <p:ext uri="{BB962C8B-B14F-4D97-AF65-F5344CB8AC3E}">
        <p14:creationId xmlns:p14="http://schemas.microsoft.com/office/powerpoint/2010/main" val="113707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11F144-D79A-49A5-A051-833F81BEA665}" type="slidenum">
              <a:rPr lang="uk-UA" altLang="uk-UA"/>
              <a:pPr/>
              <a:t>18</a:t>
            </a:fld>
            <a:endParaRPr lang="uk-UA" altLang="uk-UA"/>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uk-UA" altLang="uk-UA" dirty="0" err="1"/>
              <a:t>Fig</a:t>
            </a:r>
            <a:r>
              <a:rPr lang="uk-UA" altLang="uk-UA" dirty="0"/>
              <a:t>. 6. </a:t>
            </a:r>
            <a:r>
              <a:rPr lang="uk-UA" altLang="uk-UA" dirty="0" err="1"/>
              <a:t>The</a:t>
            </a:r>
            <a:r>
              <a:rPr lang="uk-UA" altLang="uk-UA" dirty="0"/>
              <a:t> </a:t>
            </a:r>
            <a:r>
              <a:rPr lang="uk-UA" altLang="uk-UA" dirty="0" err="1"/>
              <a:t>head</a:t>
            </a:r>
            <a:r>
              <a:rPr lang="uk-UA" altLang="uk-UA" dirty="0"/>
              <a:t> </a:t>
            </a:r>
            <a:r>
              <a:rPr lang="uk-UA" altLang="uk-UA" dirty="0" err="1"/>
              <a:t>of</a:t>
            </a:r>
            <a:r>
              <a:rPr lang="uk-UA" altLang="uk-UA" dirty="0"/>
              <a:t> </a:t>
            </a:r>
            <a:r>
              <a:rPr lang="uk-UA" altLang="uk-UA" dirty="0" err="1"/>
              <a:t>an</a:t>
            </a:r>
            <a:r>
              <a:rPr lang="uk-UA" altLang="uk-UA" dirty="0"/>
              <a:t> </a:t>
            </a:r>
            <a:r>
              <a:rPr lang="uk-UA" altLang="uk-UA" dirty="0" err="1"/>
              <a:t>adult</a:t>
            </a:r>
            <a:r>
              <a:rPr lang="uk-UA" altLang="uk-UA" dirty="0"/>
              <a:t> </a:t>
            </a:r>
            <a:r>
              <a:rPr lang="uk-UA" altLang="uk-UA" dirty="0" err="1"/>
              <a:t>mouse</a:t>
            </a:r>
            <a:r>
              <a:rPr lang="uk-UA" altLang="uk-UA" dirty="0"/>
              <a:t> </a:t>
            </a:r>
            <a:r>
              <a:rPr lang="uk-UA" altLang="uk-UA" dirty="0" err="1"/>
              <a:t>with</a:t>
            </a:r>
            <a:r>
              <a:rPr lang="uk-UA" altLang="uk-UA" dirty="0"/>
              <a:t> </a:t>
            </a:r>
            <a:r>
              <a:rPr lang="uk-UA" altLang="uk-UA" dirty="0" err="1"/>
              <a:t>the</a:t>
            </a:r>
            <a:r>
              <a:rPr lang="uk-UA" altLang="uk-UA" dirty="0"/>
              <a:t> </a:t>
            </a:r>
            <a:r>
              <a:rPr lang="uk-UA" altLang="uk-UA" dirty="0" err="1"/>
              <a:t>skin</a:t>
            </a:r>
            <a:r>
              <a:rPr lang="uk-UA" altLang="uk-UA" dirty="0"/>
              <a:t> </a:t>
            </a:r>
            <a:r>
              <a:rPr lang="uk-UA" altLang="uk-UA" dirty="0" err="1"/>
              <a:t>and</a:t>
            </a:r>
            <a:r>
              <a:rPr lang="uk-UA" altLang="uk-UA" dirty="0"/>
              <a:t> </a:t>
            </a:r>
            <a:r>
              <a:rPr lang="uk-UA" altLang="uk-UA" dirty="0" err="1"/>
              <a:t>skull</a:t>
            </a:r>
            <a:r>
              <a:rPr lang="uk-UA" altLang="uk-UA" dirty="0"/>
              <a:t> </a:t>
            </a:r>
            <a:r>
              <a:rPr lang="uk-UA" altLang="uk-UA" dirty="0" err="1"/>
              <a:t>intact</a:t>
            </a:r>
            <a:r>
              <a:rPr lang="uk-UA" altLang="uk-UA" dirty="0"/>
              <a:t> </a:t>
            </a:r>
            <a:r>
              <a:rPr lang="uk-UA" altLang="uk-UA" dirty="0" err="1"/>
              <a:t>was</a:t>
            </a:r>
            <a:r>
              <a:rPr lang="uk-UA" altLang="uk-UA" dirty="0"/>
              <a:t> </a:t>
            </a:r>
            <a:r>
              <a:rPr lang="uk-UA" altLang="uk-UA" dirty="0" err="1"/>
              <a:t>imaged</a:t>
            </a:r>
            <a:r>
              <a:rPr lang="uk-UA" altLang="uk-UA" dirty="0"/>
              <a:t> </a:t>
            </a:r>
            <a:r>
              <a:rPr lang="uk-UA" altLang="uk-UA" dirty="0" err="1"/>
              <a:t>with</a:t>
            </a:r>
            <a:r>
              <a:rPr lang="uk-UA" altLang="uk-UA" dirty="0"/>
              <a:t> OMAG </a:t>
            </a:r>
            <a:r>
              <a:rPr lang="uk-UA" altLang="uk-UA" i="1" dirty="0" err="1"/>
              <a:t>in</a:t>
            </a:r>
            <a:endParaRPr lang="uk-UA" altLang="uk-UA" i="1" dirty="0"/>
          </a:p>
          <a:p>
            <a:r>
              <a:rPr lang="uk-UA" altLang="uk-UA" i="1" dirty="0" err="1"/>
              <a:t>vivo</a:t>
            </a:r>
            <a:r>
              <a:rPr lang="uk-UA" altLang="uk-UA" dirty="0"/>
              <a:t>. (A) </a:t>
            </a:r>
            <a:r>
              <a:rPr lang="uk-UA" altLang="uk-UA" dirty="0" err="1"/>
              <a:t>and</a:t>
            </a:r>
            <a:r>
              <a:rPr lang="uk-UA" altLang="uk-UA" dirty="0"/>
              <a:t> (B) </a:t>
            </a:r>
            <a:r>
              <a:rPr lang="uk-UA" altLang="uk-UA" dirty="0" err="1"/>
              <a:t>are</a:t>
            </a:r>
            <a:r>
              <a:rPr lang="uk-UA" altLang="uk-UA" dirty="0"/>
              <a:t> </a:t>
            </a:r>
            <a:r>
              <a:rPr lang="uk-UA" altLang="uk-UA" dirty="0" err="1"/>
              <a:t>the</a:t>
            </a:r>
            <a:r>
              <a:rPr lang="uk-UA" altLang="uk-UA" dirty="0"/>
              <a:t> </a:t>
            </a:r>
            <a:r>
              <a:rPr lang="uk-UA" altLang="uk-UA" dirty="0" err="1"/>
              <a:t>projection</a:t>
            </a:r>
            <a:r>
              <a:rPr lang="uk-UA" altLang="uk-UA" dirty="0"/>
              <a:t> </a:t>
            </a:r>
            <a:r>
              <a:rPr lang="uk-UA" altLang="uk-UA" dirty="0" err="1"/>
              <a:t>views</a:t>
            </a:r>
            <a:r>
              <a:rPr lang="uk-UA" altLang="uk-UA" dirty="0"/>
              <a:t> </a:t>
            </a:r>
            <a:r>
              <a:rPr lang="uk-UA" altLang="uk-UA" dirty="0" err="1"/>
              <a:t>of</a:t>
            </a:r>
            <a:r>
              <a:rPr lang="uk-UA" altLang="uk-UA" dirty="0"/>
              <a:t> </a:t>
            </a:r>
            <a:r>
              <a:rPr lang="uk-UA" altLang="uk-UA" dirty="0" err="1"/>
              <a:t>blood</a:t>
            </a:r>
            <a:r>
              <a:rPr lang="uk-UA" altLang="uk-UA" dirty="0"/>
              <a:t> </a:t>
            </a:r>
            <a:r>
              <a:rPr lang="uk-UA" altLang="uk-UA" dirty="0" err="1"/>
              <a:t>perfusion</a:t>
            </a:r>
            <a:r>
              <a:rPr lang="uk-UA" altLang="uk-UA" dirty="0"/>
              <a:t> </a:t>
            </a:r>
            <a:r>
              <a:rPr lang="uk-UA" altLang="uk-UA" dirty="0" err="1"/>
              <a:t>from</a:t>
            </a:r>
            <a:r>
              <a:rPr lang="uk-UA" altLang="uk-UA" dirty="0"/>
              <a:t> </a:t>
            </a:r>
            <a:r>
              <a:rPr lang="uk-UA" altLang="uk-UA" dirty="0" err="1"/>
              <a:t>within</a:t>
            </a:r>
            <a:r>
              <a:rPr lang="uk-UA" altLang="uk-UA" dirty="0"/>
              <a:t> </a:t>
            </a:r>
            <a:r>
              <a:rPr lang="uk-UA" altLang="uk-UA" dirty="0" err="1"/>
              <a:t>the</a:t>
            </a:r>
            <a:r>
              <a:rPr lang="uk-UA" altLang="uk-UA" dirty="0"/>
              <a:t> </a:t>
            </a:r>
            <a:r>
              <a:rPr lang="uk-UA" altLang="uk-UA" dirty="0" err="1"/>
              <a:t>skin</a:t>
            </a:r>
            <a:r>
              <a:rPr lang="uk-UA" altLang="uk-UA" dirty="0"/>
              <a:t> </a:t>
            </a:r>
            <a:r>
              <a:rPr lang="uk-UA" altLang="uk-UA" dirty="0" err="1"/>
              <a:t>and</a:t>
            </a:r>
            <a:r>
              <a:rPr lang="uk-UA" altLang="uk-UA" dirty="0"/>
              <a:t> </a:t>
            </a:r>
            <a:r>
              <a:rPr lang="uk-UA" altLang="uk-UA" dirty="0" err="1"/>
              <a:t>the</a:t>
            </a:r>
            <a:r>
              <a:rPr lang="uk-UA" altLang="uk-UA" dirty="0"/>
              <a:t> </a:t>
            </a:r>
            <a:r>
              <a:rPr lang="uk-UA" altLang="uk-UA" dirty="0" err="1"/>
              <a:t>brain</a:t>
            </a:r>
            <a:endParaRPr lang="uk-UA" altLang="uk-UA" dirty="0"/>
          </a:p>
          <a:p>
            <a:r>
              <a:rPr lang="uk-UA" altLang="uk-UA" dirty="0" err="1"/>
              <a:t>cortex</a:t>
            </a:r>
            <a:r>
              <a:rPr lang="uk-UA" altLang="uk-UA" dirty="0"/>
              <a:t>, </a:t>
            </a:r>
            <a:r>
              <a:rPr lang="uk-UA" altLang="uk-UA" dirty="0" err="1"/>
              <a:t>respectively</a:t>
            </a:r>
            <a:r>
              <a:rPr lang="uk-UA" altLang="uk-UA" dirty="0"/>
              <a:t>. </a:t>
            </a:r>
            <a:r>
              <a:rPr lang="uk-UA" altLang="uk-UA" dirty="0" err="1"/>
              <a:t>Capillary</a:t>
            </a:r>
            <a:r>
              <a:rPr lang="uk-UA" altLang="uk-UA" dirty="0"/>
              <a:t> </a:t>
            </a:r>
            <a:r>
              <a:rPr lang="uk-UA" altLang="uk-UA" dirty="0" err="1"/>
              <a:t>blood</a:t>
            </a:r>
            <a:r>
              <a:rPr lang="uk-UA" altLang="uk-UA" dirty="0"/>
              <a:t> </a:t>
            </a:r>
            <a:r>
              <a:rPr lang="uk-UA" altLang="uk-UA" dirty="0" err="1"/>
              <a:t>flow</a:t>
            </a:r>
            <a:r>
              <a:rPr lang="uk-UA" altLang="uk-UA" dirty="0"/>
              <a:t> </a:t>
            </a:r>
            <a:r>
              <a:rPr lang="uk-UA" altLang="uk-UA" dirty="0" err="1"/>
              <a:t>can</a:t>
            </a:r>
            <a:r>
              <a:rPr lang="uk-UA" altLang="uk-UA" dirty="0"/>
              <a:t> </a:t>
            </a:r>
            <a:r>
              <a:rPr lang="uk-UA" altLang="uk-UA" dirty="0" err="1"/>
              <a:t>be</a:t>
            </a:r>
            <a:r>
              <a:rPr lang="uk-UA" altLang="uk-UA" dirty="0"/>
              <a:t> </a:t>
            </a:r>
            <a:r>
              <a:rPr lang="uk-UA" altLang="uk-UA" dirty="0" err="1"/>
              <a:t>seen</a:t>
            </a:r>
            <a:r>
              <a:rPr lang="uk-UA" altLang="uk-UA" dirty="0"/>
              <a:t> </a:t>
            </a:r>
            <a:r>
              <a:rPr lang="uk-UA" altLang="uk-UA" dirty="0" err="1"/>
              <a:t>from</a:t>
            </a:r>
            <a:r>
              <a:rPr lang="uk-UA" altLang="uk-UA" dirty="0"/>
              <a:t> (B). </a:t>
            </a:r>
            <a:r>
              <a:rPr lang="uk-UA" altLang="uk-UA" dirty="0" err="1"/>
              <a:t>It</a:t>
            </a:r>
            <a:r>
              <a:rPr lang="uk-UA" altLang="uk-UA" dirty="0"/>
              <a:t> </a:t>
            </a:r>
            <a:r>
              <a:rPr lang="uk-UA" altLang="uk-UA" dirty="0" err="1"/>
              <a:t>took</a:t>
            </a:r>
            <a:r>
              <a:rPr lang="uk-UA" altLang="uk-UA" dirty="0"/>
              <a:t> ~7.5 </a:t>
            </a:r>
            <a:r>
              <a:rPr lang="uk-UA" altLang="uk-UA" dirty="0" err="1"/>
              <a:t>minutes</a:t>
            </a:r>
            <a:r>
              <a:rPr lang="uk-UA" altLang="uk-UA" dirty="0"/>
              <a:t> </a:t>
            </a:r>
            <a:r>
              <a:rPr lang="uk-UA" altLang="uk-UA" dirty="0" err="1"/>
              <a:t>to</a:t>
            </a:r>
            <a:r>
              <a:rPr lang="uk-UA" altLang="uk-UA" dirty="0"/>
              <a:t> </a:t>
            </a:r>
            <a:r>
              <a:rPr lang="uk-UA" altLang="uk-UA" dirty="0" err="1"/>
              <a:t>acquire</a:t>
            </a:r>
            <a:endParaRPr lang="uk-UA" altLang="uk-UA" dirty="0"/>
          </a:p>
          <a:p>
            <a:r>
              <a:rPr lang="uk-UA" altLang="uk-UA" dirty="0" err="1"/>
              <a:t>the</a:t>
            </a:r>
            <a:r>
              <a:rPr lang="uk-UA" altLang="uk-UA" dirty="0"/>
              <a:t> 3-D </a:t>
            </a:r>
            <a:r>
              <a:rPr lang="uk-UA" altLang="uk-UA" dirty="0" err="1"/>
              <a:t>data</a:t>
            </a:r>
            <a:r>
              <a:rPr lang="uk-UA" altLang="uk-UA" dirty="0"/>
              <a:t> </a:t>
            </a:r>
            <a:r>
              <a:rPr lang="uk-UA" altLang="uk-UA" dirty="0" err="1"/>
              <a:t>to</a:t>
            </a:r>
            <a:r>
              <a:rPr lang="uk-UA" altLang="uk-UA" dirty="0"/>
              <a:t> </a:t>
            </a:r>
            <a:r>
              <a:rPr lang="uk-UA" altLang="uk-UA" dirty="0" err="1"/>
              <a:t>obtain</a:t>
            </a:r>
            <a:r>
              <a:rPr lang="uk-UA" altLang="uk-UA" dirty="0"/>
              <a:t> (A) </a:t>
            </a:r>
            <a:r>
              <a:rPr lang="uk-UA" altLang="uk-UA" dirty="0" err="1"/>
              <a:t>and</a:t>
            </a:r>
            <a:r>
              <a:rPr lang="uk-UA" altLang="uk-UA" dirty="0"/>
              <a:t> (B) </a:t>
            </a:r>
            <a:r>
              <a:rPr lang="uk-UA" altLang="uk-UA" dirty="0" err="1"/>
              <a:t>using</a:t>
            </a:r>
            <a:r>
              <a:rPr lang="uk-UA" altLang="uk-UA" dirty="0"/>
              <a:t> </a:t>
            </a:r>
            <a:r>
              <a:rPr lang="uk-UA" altLang="uk-UA" dirty="0" err="1"/>
              <a:t>the</a:t>
            </a:r>
            <a:r>
              <a:rPr lang="uk-UA" altLang="uk-UA" dirty="0"/>
              <a:t> </a:t>
            </a:r>
            <a:r>
              <a:rPr lang="uk-UA" altLang="uk-UA" dirty="0" err="1"/>
              <a:t>current</a:t>
            </a:r>
            <a:r>
              <a:rPr lang="uk-UA" altLang="uk-UA" dirty="0"/>
              <a:t> </a:t>
            </a:r>
            <a:r>
              <a:rPr lang="uk-UA" altLang="uk-UA" dirty="0" err="1"/>
              <a:t>system</a:t>
            </a:r>
            <a:r>
              <a:rPr lang="uk-UA" altLang="uk-UA" dirty="0"/>
              <a:t> </a:t>
            </a:r>
            <a:r>
              <a:rPr lang="uk-UA" altLang="uk-UA" dirty="0" err="1"/>
              <a:t>setup</a:t>
            </a:r>
            <a:r>
              <a:rPr lang="uk-UA" altLang="uk-UA" dirty="0"/>
              <a:t>. (C) </a:t>
            </a:r>
            <a:r>
              <a:rPr lang="uk-UA" altLang="uk-UA" dirty="0" err="1"/>
              <a:t>Photograph</a:t>
            </a:r>
            <a:r>
              <a:rPr lang="uk-UA" altLang="uk-UA" dirty="0"/>
              <a:t> </a:t>
            </a:r>
            <a:r>
              <a:rPr lang="uk-UA" altLang="uk-UA" dirty="0" err="1"/>
              <a:t>taken</a:t>
            </a:r>
            <a:r>
              <a:rPr lang="uk-UA" altLang="uk-UA" dirty="0"/>
              <a:t> </a:t>
            </a:r>
            <a:r>
              <a:rPr lang="uk-UA" altLang="uk-UA" dirty="0" err="1"/>
              <a:t>right</a:t>
            </a:r>
            <a:endParaRPr lang="uk-UA" altLang="uk-UA" dirty="0"/>
          </a:p>
          <a:p>
            <a:r>
              <a:rPr lang="uk-UA" altLang="uk-UA" dirty="0" err="1"/>
              <a:t>after</a:t>
            </a:r>
            <a:r>
              <a:rPr lang="uk-UA" altLang="uk-UA" dirty="0"/>
              <a:t> </a:t>
            </a:r>
            <a:r>
              <a:rPr lang="uk-UA" altLang="uk-UA" dirty="0" err="1"/>
              <a:t>the</a:t>
            </a:r>
            <a:r>
              <a:rPr lang="uk-UA" altLang="uk-UA" dirty="0"/>
              <a:t> </a:t>
            </a:r>
            <a:r>
              <a:rPr lang="uk-UA" altLang="uk-UA" dirty="0" err="1"/>
              <a:t>experiments</a:t>
            </a:r>
            <a:r>
              <a:rPr lang="uk-UA" altLang="uk-UA" dirty="0"/>
              <a:t> </a:t>
            </a:r>
            <a:r>
              <a:rPr lang="uk-UA" altLang="uk-UA" dirty="0" err="1"/>
              <a:t>where</a:t>
            </a:r>
            <a:r>
              <a:rPr lang="uk-UA" altLang="uk-UA" dirty="0"/>
              <a:t> </a:t>
            </a:r>
            <a:r>
              <a:rPr lang="uk-UA" altLang="uk-UA" dirty="0" err="1"/>
              <a:t>viewing</a:t>
            </a:r>
            <a:r>
              <a:rPr lang="uk-UA" altLang="uk-UA" dirty="0"/>
              <a:t> </a:t>
            </a:r>
            <a:r>
              <a:rPr lang="uk-UA" altLang="uk-UA" dirty="0" err="1"/>
              <a:t>the</a:t>
            </a:r>
            <a:r>
              <a:rPr lang="uk-UA" altLang="uk-UA" dirty="0"/>
              <a:t> </a:t>
            </a:r>
            <a:r>
              <a:rPr lang="uk-UA" altLang="uk-UA" dirty="0" err="1"/>
              <a:t>vasculatures</a:t>
            </a:r>
            <a:r>
              <a:rPr lang="uk-UA" altLang="uk-UA" dirty="0"/>
              <a:t> </a:t>
            </a:r>
            <a:r>
              <a:rPr lang="uk-UA" altLang="uk-UA" dirty="0" err="1"/>
              <a:t>through</a:t>
            </a:r>
            <a:r>
              <a:rPr lang="uk-UA" altLang="uk-UA" dirty="0"/>
              <a:t> </a:t>
            </a:r>
            <a:r>
              <a:rPr lang="uk-UA" altLang="uk-UA" dirty="0" err="1"/>
              <a:t>the</a:t>
            </a:r>
            <a:r>
              <a:rPr lang="uk-UA" altLang="uk-UA" dirty="0"/>
              <a:t> </a:t>
            </a:r>
            <a:r>
              <a:rPr lang="uk-UA" altLang="uk-UA" dirty="0" err="1"/>
              <a:t>skin</a:t>
            </a:r>
            <a:r>
              <a:rPr lang="uk-UA" altLang="uk-UA" dirty="0"/>
              <a:t> </a:t>
            </a:r>
            <a:r>
              <a:rPr lang="uk-UA" altLang="uk-UA" dirty="0" err="1"/>
              <a:t>is</a:t>
            </a:r>
            <a:r>
              <a:rPr lang="uk-UA" altLang="uk-UA" dirty="0"/>
              <a:t> </a:t>
            </a:r>
            <a:r>
              <a:rPr lang="uk-UA" altLang="uk-UA" dirty="0" err="1"/>
              <a:t>impossible</a:t>
            </a:r>
            <a:r>
              <a:rPr lang="uk-UA" altLang="uk-UA" dirty="0"/>
              <a:t>. (D)</a:t>
            </a:r>
          </a:p>
          <a:p>
            <a:r>
              <a:rPr lang="uk-UA" altLang="uk-UA" dirty="0" err="1"/>
              <a:t>Photograph</a:t>
            </a:r>
            <a:r>
              <a:rPr lang="uk-UA" altLang="uk-UA" dirty="0"/>
              <a:t> </a:t>
            </a:r>
            <a:r>
              <a:rPr lang="uk-UA" altLang="uk-UA" dirty="0" err="1"/>
              <a:t>showing</a:t>
            </a:r>
            <a:r>
              <a:rPr lang="uk-UA" altLang="uk-UA" dirty="0"/>
              <a:t> </a:t>
            </a:r>
            <a:r>
              <a:rPr lang="uk-UA" altLang="uk-UA" dirty="0" err="1"/>
              <a:t>blood</a:t>
            </a:r>
            <a:r>
              <a:rPr lang="uk-UA" altLang="uk-UA" dirty="0"/>
              <a:t> </a:t>
            </a:r>
            <a:r>
              <a:rPr lang="uk-UA" altLang="uk-UA" dirty="0" err="1"/>
              <a:t>vessels</a:t>
            </a:r>
            <a:r>
              <a:rPr lang="uk-UA" altLang="uk-UA" dirty="0"/>
              <a:t> </a:t>
            </a:r>
            <a:r>
              <a:rPr lang="uk-UA" altLang="uk-UA" dirty="0" err="1"/>
              <a:t>over</a:t>
            </a:r>
            <a:r>
              <a:rPr lang="uk-UA" altLang="uk-UA" dirty="0"/>
              <a:t> </a:t>
            </a:r>
            <a:r>
              <a:rPr lang="uk-UA" altLang="uk-UA" dirty="0" err="1"/>
              <a:t>the</a:t>
            </a:r>
            <a:r>
              <a:rPr lang="uk-UA" altLang="uk-UA" dirty="0"/>
              <a:t> </a:t>
            </a:r>
            <a:r>
              <a:rPr lang="uk-UA" altLang="uk-UA" dirty="0" err="1"/>
              <a:t>cortex</a:t>
            </a:r>
            <a:r>
              <a:rPr lang="uk-UA" altLang="uk-UA" dirty="0"/>
              <a:t> </a:t>
            </a:r>
            <a:r>
              <a:rPr lang="uk-UA" altLang="uk-UA" dirty="0" err="1"/>
              <a:t>after</a:t>
            </a:r>
            <a:r>
              <a:rPr lang="uk-UA" altLang="uk-UA" dirty="0"/>
              <a:t> </a:t>
            </a:r>
            <a:r>
              <a:rPr lang="uk-UA" altLang="uk-UA" dirty="0" err="1"/>
              <a:t>the</a:t>
            </a:r>
            <a:r>
              <a:rPr lang="uk-UA" altLang="uk-UA" dirty="0"/>
              <a:t> </a:t>
            </a:r>
            <a:r>
              <a:rPr lang="uk-UA" altLang="uk-UA" dirty="0" err="1"/>
              <a:t>skull</a:t>
            </a:r>
            <a:r>
              <a:rPr lang="uk-UA" altLang="uk-UA" dirty="0"/>
              <a:t> </a:t>
            </a:r>
            <a:r>
              <a:rPr lang="uk-UA" altLang="uk-UA" dirty="0" err="1"/>
              <a:t>and</a:t>
            </a:r>
            <a:r>
              <a:rPr lang="uk-UA" altLang="uk-UA" dirty="0"/>
              <a:t> </a:t>
            </a:r>
            <a:r>
              <a:rPr lang="uk-UA" altLang="uk-UA" dirty="0" err="1"/>
              <a:t>the</a:t>
            </a:r>
            <a:r>
              <a:rPr lang="uk-UA" altLang="uk-UA" dirty="0"/>
              <a:t> </a:t>
            </a:r>
            <a:r>
              <a:rPr lang="uk-UA" altLang="uk-UA" dirty="0" err="1"/>
              <a:t>skin</a:t>
            </a:r>
            <a:r>
              <a:rPr lang="uk-UA" altLang="uk-UA" dirty="0"/>
              <a:t> </a:t>
            </a:r>
            <a:r>
              <a:rPr lang="uk-UA" altLang="uk-UA" dirty="0" err="1"/>
              <a:t>of</a:t>
            </a:r>
            <a:r>
              <a:rPr lang="uk-UA" altLang="uk-UA" dirty="0"/>
              <a:t> </a:t>
            </a:r>
            <a:r>
              <a:rPr lang="uk-UA" altLang="uk-UA" dirty="0" err="1"/>
              <a:t>the</a:t>
            </a:r>
            <a:r>
              <a:rPr lang="uk-UA" altLang="uk-UA" dirty="0"/>
              <a:t> </a:t>
            </a:r>
            <a:r>
              <a:rPr lang="uk-UA" altLang="uk-UA" dirty="0" err="1"/>
              <a:t>same</a:t>
            </a:r>
            <a:endParaRPr lang="uk-UA" altLang="uk-UA" dirty="0"/>
          </a:p>
          <a:p>
            <a:r>
              <a:rPr lang="uk-UA" altLang="uk-UA" dirty="0" err="1"/>
              <a:t>mouse</a:t>
            </a:r>
            <a:r>
              <a:rPr lang="uk-UA" altLang="uk-UA" dirty="0"/>
              <a:t> </a:t>
            </a:r>
            <a:r>
              <a:rPr lang="uk-UA" altLang="uk-UA" dirty="0" err="1"/>
              <a:t>were</a:t>
            </a:r>
            <a:r>
              <a:rPr lang="uk-UA" altLang="uk-UA" dirty="0"/>
              <a:t> </a:t>
            </a:r>
            <a:r>
              <a:rPr lang="uk-UA" altLang="uk-UA" dirty="0" err="1"/>
              <a:t>carefully</a:t>
            </a:r>
            <a:r>
              <a:rPr lang="uk-UA" altLang="uk-UA" dirty="0"/>
              <a:t> </a:t>
            </a:r>
            <a:r>
              <a:rPr lang="uk-UA" altLang="uk-UA" dirty="0" err="1"/>
              <a:t>removed</a:t>
            </a:r>
            <a:r>
              <a:rPr lang="uk-UA" altLang="uk-UA" dirty="0"/>
              <a:t>. </a:t>
            </a:r>
            <a:r>
              <a:rPr lang="uk-UA" altLang="uk-UA" dirty="0" err="1"/>
              <a:t>The</a:t>
            </a:r>
            <a:r>
              <a:rPr lang="uk-UA" altLang="uk-UA" dirty="0"/>
              <a:t> </a:t>
            </a:r>
            <a:r>
              <a:rPr lang="uk-UA" altLang="uk-UA" dirty="0" err="1"/>
              <a:t>superficial</a:t>
            </a:r>
            <a:r>
              <a:rPr lang="uk-UA" altLang="uk-UA" dirty="0"/>
              <a:t> </a:t>
            </a:r>
            <a:r>
              <a:rPr lang="uk-UA" altLang="uk-UA" dirty="0" err="1"/>
              <a:t>major</a:t>
            </a:r>
            <a:r>
              <a:rPr lang="uk-UA" altLang="uk-UA" dirty="0"/>
              <a:t> </a:t>
            </a:r>
            <a:r>
              <a:rPr lang="uk-UA" altLang="uk-UA" dirty="0" err="1"/>
              <a:t>blood</a:t>
            </a:r>
            <a:r>
              <a:rPr lang="uk-UA" altLang="uk-UA" dirty="0"/>
              <a:t> </a:t>
            </a:r>
            <a:r>
              <a:rPr lang="uk-UA" altLang="uk-UA" dirty="0" err="1"/>
              <a:t>vessels</a:t>
            </a:r>
            <a:r>
              <a:rPr lang="uk-UA" altLang="uk-UA" dirty="0"/>
              <a:t> </a:t>
            </a:r>
            <a:r>
              <a:rPr lang="uk-UA" altLang="uk-UA" dirty="0" err="1"/>
              <a:t>show</a:t>
            </a:r>
            <a:r>
              <a:rPr lang="uk-UA" altLang="uk-UA" dirty="0"/>
              <a:t> </a:t>
            </a:r>
            <a:r>
              <a:rPr lang="uk-UA" altLang="uk-UA" dirty="0" err="1"/>
              <a:t>excellent</a:t>
            </a:r>
            <a:endParaRPr lang="uk-UA" altLang="uk-UA" dirty="0"/>
          </a:p>
          <a:p>
            <a:r>
              <a:rPr lang="uk-UA" altLang="uk-UA" dirty="0" err="1"/>
              <a:t>correspondence</a:t>
            </a:r>
            <a:r>
              <a:rPr lang="uk-UA" altLang="uk-UA" dirty="0"/>
              <a:t> </a:t>
            </a:r>
            <a:r>
              <a:rPr lang="uk-UA" altLang="uk-UA" dirty="0" err="1"/>
              <a:t>with</a:t>
            </a:r>
            <a:r>
              <a:rPr lang="uk-UA" altLang="uk-UA" dirty="0"/>
              <a:t> </a:t>
            </a:r>
            <a:r>
              <a:rPr lang="uk-UA" altLang="uk-UA" dirty="0" err="1"/>
              <a:t>those</a:t>
            </a:r>
            <a:r>
              <a:rPr lang="uk-UA" altLang="uk-UA" dirty="0"/>
              <a:t> </a:t>
            </a:r>
            <a:r>
              <a:rPr lang="uk-UA" altLang="uk-UA" dirty="0" err="1"/>
              <a:t>in</a:t>
            </a:r>
            <a:r>
              <a:rPr lang="uk-UA" altLang="uk-UA" dirty="0"/>
              <a:t> (B). </a:t>
            </a:r>
            <a:r>
              <a:rPr lang="uk-UA" altLang="uk-UA" dirty="0" err="1"/>
              <a:t>The</a:t>
            </a:r>
            <a:r>
              <a:rPr lang="uk-UA" altLang="uk-UA" dirty="0"/>
              <a:t> </a:t>
            </a:r>
            <a:r>
              <a:rPr lang="uk-UA" altLang="uk-UA" dirty="0" err="1"/>
              <a:t>area</a:t>
            </a:r>
            <a:r>
              <a:rPr lang="uk-UA" altLang="uk-UA" dirty="0"/>
              <a:t> </a:t>
            </a:r>
            <a:r>
              <a:rPr lang="uk-UA" altLang="uk-UA" dirty="0" err="1"/>
              <a:t>marked</a:t>
            </a:r>
            <a:r>
              <a:rPr lang="uk-UA" altLang="uk-UA" dirty="0"/>
              <a:t> </a:t>
            </a:r>
            <a:r>
              <a:rPr lang="uk-UA" altLang="uk-UA" dirty="0" err="1"/>
              <a:t>with</a:t>
            </a:r>
            <a:r>
              <a:rPr lang="uk-UA" altLang="uk-UA" dirty="0"/>
              <a:t> </a:t>
            </a:r>
            <a:r>
              <a:rPr lang="uk-UA" altLang="uk-UA" dirty="0" err="1"/>
              <a:t>dashed</a:t>
            </a:r>
            <a:r>
              <a:rPr lang="uk-UA" altLang="uk-UA" dirty="0"/>
              <a:t> </a:t>
            </a:r>
            <a:r>
              <a:rPr lang="uk-UA" altLang="uk-UA" dirty="0" err="1"/>
              <a:t>white</a:t>
            </a:r>
            <a:r>
              <a:rPr lang="uk-UA" altLang="uk-UA" dirty="0"/>
              <a:t> </a:t>
            </a:r>
            <a:r>
              <a:rPr lang="uk-UA" altLang="uk-UA" dirty="0" err="1"/>
              <a:t>box</a:t>
            </a:r>
            <a:r>
              <a:rPr lang="uk-UA" altLang="uk-UA" dirty="0"/>
              <a:t> </a:t>
            </a:r>
            <a:r>
              <a:rPr lang="uk-UA" altLang="uk-UA" dirty="0" err="1"/>
              <a:t>represents</a:t>
            </a:r>
            <a:r>
              <a:rPr lang="uk-UA" altLang="uk-UA" dirty="0"/>
              <a:t> 4.2 </a:t>
            </a:r>
            <a:r>
              <a:rPr lang="uk-UA" altLang="uk-UA" dirty="0" err="1"/>
              <a:t>by</a:t>
            </a:r>
            <a:r>
              <a:rPr lang="uk-UA" altLang="uk-UA" dirty="0"/>
              <a:t> 7.2</a:t>
            </a:r>
          </a:p>
          <a:p>
            <a:r>
              <a:rPr lang="uk-UA" altLang="uk-UA" dirty="0"/>
              <a:t>mm2; </a:t>
            </a:r>
            <a:r>
              <a:rPr lang="uk-UA" altLang="uk-UA" dirty="0" err="1"/>
              <a:t>and</a:t>
            </a:r>
            <a:r>
              <a:rPr lang="uk-UA" altLang="uk-UA" dirty="0"/>
              <a:t> </a:t>
            </a:r>
            <a:r>
              <a:rPr lang="uk-UA" altLang="uk-UA" dirty="0" err="1"/>
              <a:t>the</a:t>
            </a:r>
            <a:r>
              <a:rPr lang="uk-UA" altLang="uk-UA" dirty="0"/>
              <a:t> </a:t>
            </a:r>
            <a:r>
              <a:rPr lang="uk-UA" altLang="uk-UA" dirty="0" err="1"/>
              <a:t>scale</a:t>
            </a:r>
            <a:r>
              <a:rPr lang="uk-UA" altLang="uk-UA" dirty="0"/>
              <a:t> </a:t>
            </a:r>
            <a:r>
              <a:rPr lang="uk-UA" altLang="uk-UA" dirty="0" err="1"/>
              <a:t>bar</a:t>
            </a:r>
            <a:r>
              <a:rPr lang="uk-UA" altLang="uk-UA" dirty="0"/>
              <a:t> </a:t>
            </a:r>
            <a:r>
              <a:rPr lang="uk-UA" altLang="uk-UA" dirty="0" err="1"/>
              <a:t>indicates</a:t>
            </a:r>
            <a:r>
              <a:rPr lang="uk-UA" altLang="uk-UA" dirty="0"/>
              <a:t> 1.0 </a:t>
            </a:r>
            <a:r>
              <a:rPr lang="uk-UA" altLang="uk-UA" dirty="0" err="1"/>
              <a:t>mm</a:t>
            </a:r>
            <a:r>
              <a:rPr lang="uk-UA" altLang="uk-UA" dirty="0"/>
              <a:t>.</a:t>
            </a:r>
          </a:p>
        </p:txBody>
      </p:sp>
    </p:spTree>
    <p:extLst>
      <p:ext uri="{BB962C8B-B14F-4D97-AF65-F5344CB8AC3E}">
        <p14:creationId xmlns:p14="http://schemas.microsoft.com/office/powerpoint/2010/main" val="3243854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4854BC-8DFB-45D3-AADF-68DE863107B5}" type="slidenum">
              <a:rPr lang="uk-UA" altLang="uk-UA"/>
              <a:pPr/>
              <a:t>19</a:t>
            </a:fld>
            <a:endParaRPr lang="uk-UA" altLang="uk-UA"/>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a:lnSpc>
                <a:spcPct val="80000"/>
              </a:lnSpc>
            </a:pPr>
            <a:r>
              <a:rPr lang="uk-UA" altLang="uk-UA" sz="800" dirty="0" err="1" smtClean="0"/>
              <a:t>Optical</a:t>
            </a:r>
            <a:r>
              <a:rPr lang="uk-UA" altLang="uk-UA" sz="800" dirty="0" smtClean="0"/>
              <a:t> </a:t>
            </a:r>
            <a:r>
              <a:rPr lang="uk-UA" altLang="uk-UA" sz="800" dirty="0" err="1"/>
              <a:t>micro-angiography</a:t>
            </a:r>
            <a:r>
              <a:rPr lang="uk-UA" altLang="uk-UA" sz="800" dirty="0"/>
              <a:t> (OMAG) [15] </a:t>
            </a:r>
            <a:r>
              <a:rPr lang="uk-UA" altLang="uk-UA" sz="800" dirty="0" err="1"/>
              <a:t>is</a:t>
            </a:r>
            <a:r>
              <a:rPr lang="uk-UA" altLang="uk-UA" sz="800" dirty="0"/>
              <a:t> a </a:t>
            </a:r>
            <a:r>
              <a:rPr lang="uk-UA" altLang="uk-UA" sz="800" dirty="0" err="1"/>
              <a:t>recently</a:t>
            </a:r>
            <a:r>
              <a:rPr lang="uk-UA" altLang="uk-UA" sz="800" dirty="0"/>
              <a:t> </a:t>
            </a:r>
            <a:r>
              <a:rPr lang="uk-UA" altLang="uk-UA" sz="800" dirty="0" err="1"/>
              <a:t>developed</a:t>
            </a:r>
            <a:r>
              <a:rPr lang="uk-UA" altLang="uk-UA" sz="800" dirty="0"/>
              <a:t> </a:t>
            </a:r>
            <a:r>
              <a:rPr lang="uk-UA" altLang="uk-UA" sz="800" dirty="0" err="1"/>
              <a:t>imaging</a:t>
            </a:r>
            <a:r>
              <a:rPr lang="uk-UA" altLang="uk-UA" sz="800" dirty="0"/>
              <a:t> </a:t>
            </a:r>
            <a:r>
              <a:rPr lang="uk-UA" altLang="uk-UA" sz="800" dirty="0" err="1"/>
              <a:t>method</a:t>
            </a:r>
            <a:r>
              <a:rPr lang="uk-UA" altLang="uk-UA" sz="800" dirty="0"/>
              <a:t>,</a:t>
            </a:r>
          </a:p>
          <a:p>
            <a:pPr>
              <a:lnSpc>
                <a:spcPct val="80000"/>
              </a:lnSpc>
            </a:pPr>
            <a:r>
              <a:rPr lang="uk-UA" altLang="uk-UA" sz="800" dirty="0" err="1"/>
              <a:t>capable</a:t>
            </a:r>
            <a:r>
              <a:rPr lang="uk-UA" altLang="uk-UA" sz="800" dirty="0"/>
              <a:t> </a:t>
            </a:r>
            <a:r>
              <a:rPr lang="uk-UA" altLang="uk-UA" sz="800" dirty="0" err="1"/>
              <a:t>of</a:t>
            </a:r>
            <a:r>
              <a:rPr lang="uk-UA" altLang="uk-UA" sz="800" dirty="0"/>
              <a:t> </a:t>
            </a:r>
            <a:r>
              <a:rPr lang="uk-UA" altLang="uk-UA" sz="800" dirty="0" err="1"/>
              <a:t>resolving</a:t>
            </a:r>
            <a:r>
              <a:rPr lang="uk-UA" altLang="uk-UA" sz="800" dirty="0"/>
              <a:t> 3D </a:t>
            </a:r>
            <a:r>
              <a:rPr lang="uk-UA" altLang="uk-UA" sz="800" dirty="0" err="1"/>
              <a:t>distribution</a:t>
            </a:r>
            <a:r>
              <a:rPr lang="uk-UA" altLang="uk-UA" sz="800" dirty="0"/>
              <a:t> </a:t>
            </a:r>
            <a:r>
              <a:rPr lang="uk-UA" altLang="uk-UA" sz="800" dirty="0" err="1"/>
              <a:t>of</a:t>
            </a:r>
            <a:r>
              <a:rPr lang="uk-UA" altLang="uk-UA" sz="800" dirty="0"/>
              <a:t> </a:t>
            </a:r>
            <a:r>
              <a:rPr lang="uk-UA" altLang="uk-UA" sz="800" dirty="0" err="1"/>
              <a:t>dynamic</a:t>
            </a:r>
            <a:r>
              <a:rPr lang="uk-UA" altLang="uk-UA" sz="800" dirty="0"/>
              <a:t> </a:t>
            </a:r>
            <a:r>
              <a:rPr lang="uk-UA" altLang="uk-UA" sz="800" dirty="0" err="1"/>
              <a:t>blood</a:t>
            </a:r>
            <a:r>
              <a:rPr lang="uk-UA" altLang="uk-UA" sz="800" dirty="0"/>
              <a:t> </a:t>
            </a:r>
            <a:r>
              <a:rPr lang="uk-UA" altLang="uk-UA" sz="800" dirty="0" err="1"/>
              <a:t>perfusion</a:t>
            </a:r>
            <a:r>
              <a:rPr lang="uk-UA" altLang="uk-UA" sz="800" dirty="0"/>
              <a:t> </a:t>
            </a:r>
            <a:r>
              <a:rPr lang="uk-UA" altLang="uk-UA" sz="800" dirty="0" err="1"/>
              <a:t>at</a:t>
            </a:r>
            <a:r>
              <a:rPr lang="uk-UA" altLang="uk-UA" sz="800" dirty="0"/>
              <a:t> </a:t>
            </a:r>
            <a:r>
              <a:rPr lang="uk-UA" altLang="uk-UA" sz="800" dirty="0" err="1"/>
              <a:t>the</a:t>
            </a:r>
            <a:r>
              <a:rPr lang="uk-UA" altLang="uk-UA" sz="800" dirty="0"/>
              <a:t> </a:t>
            </a:r>
            <a:r>
              <a:rPr lang="uk-UA" altLang="uk-UA" sz="800" dirty="0" err="1"/>
              <a:t>capillary</a:t>
            </a:r>
            <a:r>
              <a:rPr lang="uk-UA" altLang="uk-UA" sz="800" dirty="0"/>
              <a:t> </a:t>
            </a:r>
            <a:r>
              <a:rPr lang="uk-UA" altLang="uk-UA" sz="800" dirty="0" err="1"/>
              <a:t>level</a:t>
            </a:r>
            <a:r>
              <a:rPr lang="uk-UA" altLang="uk-UA" sz="800" dirty="0"/>
              <a:t> </a:t>
            </a:r>
            <a:r>
              <a:rPr lang="uk-UA" altLang="uk-UA" sz="800" dirty="0" err="1"/>
              <a:t>within</a:t>
            </a:r>
            <a:endParaRPr lang="uk-UA" altLang="uk-UA" sz="800" dirty="0"/>
          </a:p>
          <a:p>
            <a:pPr>
              <a:lnSpc>
                <a:spcPct val="80000"/>
              </a:lnSpc>
            </a:pPr>
            <a:r>
              <a:rPr lang="uk-UA" altLang="uk-UA" sz="800" dirty="0" err="1"/>
              <a:t>microcirculatory</a:t>
            </a:r>
            <a:r>
              <a:rPr lang="uk-UA" altLang="uk-UA" sz="800" dirty="0"/>
              <a:t> </a:t>
            </a:r>
            <a:r>
              <a:rPr lang="uk-UA" altLang="uk-UA" sz="800" dirty="0" err="1"/>
              <a:t>beds</a:t>
            </a:r>
            <a:r>
              <a:rPr lang="uk-UA" altLang="uk-UA" sz="800" dirty="0"/>
              <a:t> </a:t>
            </a:r>
            <a:r>
              <a:rPr lang="uk-UA" altLang="uk-UA" sz="800" i="1" dirty="0" err="1"/>
              <a:t>in</a:t>
            </a:r>
            <a:r>
              <a:rPr lang="uk-UA" altLang="uk-UA" sz="800" i="1" dirty="0"/>
              <a:t> </a:t>
            </a:r>
            <a:r>
              <a:rPr lang="uk-UA" altLang="uk-UA" sz="800" i="1" dirty="0" err="1"/>
              <a:t>vivo</a:t>
            </a:r>
            <a:r>
              <a:rPr lang="uk-UA" altLang="uk-UA" sz="800" dirty="0"/>
              <a:t>. </a:t>
            </a:r>
            <a:r>
              <a:rPr lang="uk-UA" altLang="uk-UA" sz="800" dirty="0" err="1"/>
              <a:t>The</a:t>
            </a:r>
            <a:r>
              <a:rPr lang="uk-UA" altLang="uk-UA" sz="800" dirty="0"/>
              <a:t> </a:t>
            </a:r>
            <a:r>
              <a:rPr lang="uk-UA" altLang="uk-UA" sz="800" dirty="0" err="1"/>
              <a:t>imaging</a:t>
            </a:r>
            <a:r>
              <a:rPr lang="uk-UA" altLang="uk-UA" sz="800" dirty="0"/>
              <a:t> </a:t>
            </a:r>
            <a:r>
              <a:rPr lang="uk-UA" altLang="uk-UA" sz="800" dirty="0" err="1"/>
              <a:t>contrast</a:t>
            </a:r>
            <a:r>
              <a:rPr lang="uk-UA" altLang="uk-UA" sz="800" dirty="0"/>
              <a:t> </a:t>
            </a:r>
            <a:r>
              <a:rPr lang="uk-UA" altLang="uk-UA" sz="800" dirty="0" err="1"/>
              <a:t>of</a:t>
            </a:r>
            <a:r>
              <a:rPr lang="uk-UA" altLang="uk-UA" sz="800" dirty="0"/>
              <a:t> </a:t>
            </a:r>
            <a:r>
              <a:rPr lang="uk-UA" altLang="uk-UA" sz="800" dirty="0" err="1"/>
              <a:t>blood</a:t>
            </a:r>
            <a:r>
              <a:rPr lang="uk-UA" altLang="uk-UA" sz="800" dirty="0"/>
              <a:t> </a:t>
            </a:r>
            <a:r>
              <a:rPr lang="uk-UA" altLang="uk-UA" sz="800" dirty="0" err="1"/>
              <a:t>perfusion</a:t>
            </a:r>
            <a:r>
              <a:rPr lang="uk-UA" altLang="uk-UA" sz="800" dirty="0"/>
              <a:t> </a:t>
            </a:r>
            <a:r>
              <a:rPr lang="uk-UA" altLang="uk-UA" sz="800" dirty="0" err="1"/>
              <a:t>is</a:t>
            </a:r>
            <a:r>
              <a:rPr lang="uk-UA" altLang="uk-UA" sz="800" dirty="0"/>
              <a:t> </a:t>
            </a:r>
            <a:r>
              <a:rPr lang="uk-UA" altLang="uk-UA" sz="800" dirty="0" err="1"/>
              <a:t>based</a:t>
            </a:r>
            <a:r>
              <a:rPr lang="uk-UA" altLang="uk-UA" sz="800" dirty="0"/>
              <a:t> </a:t>
            </a:r>
            <a:r>
              <a:rPr lang="uk-UA" altLang="uk-UA" sz="800" dirty="0" err="1"/>
              <a:t>on</a:t>
            </a:r>
            <a:r>
              <a:rPr lang="uk-UA" altLang="uk-UA" sz="800" dirty="0"/>
              <a:t> </a:t>
            </a:r>
            <a:r>
              <a:rPr lang="uk-UA" altLang="uk-UA" sz="800" dirty="0" err="1"/>
              <a:t>the</a:t>
            </a:r>
            <a:endParaRPr lang="uk-UA" altLang="uk-UA" sz="800" dirty="0"/>
          </a:p>
          <a:p>
            <a:pPr>
              <a:lnSpc>
                <a:spcPct val="80000"/>
              </a:lnSpc>
            </a:pPr>
            <a:r>
              <a:rPr lang="uk-UA" altLang="uk-UA" sz="800" dirty="0" err="1"/>
              <a:t>endogenous</a:t>
            </a:r>
            <a:r>
              <a:rPr lang="uk-UA" altLang="uk-UA" sz="800" dirty="0"/>
              <a:t> </a:t>
            </a:r>
            <a:r>
              <a:rPr lang="uk-UA" altLang="uk-UA" sz="800" dirty="0" err="1"/>
              <a:t>light</a:t>
            </a:r>
            <a:r>
              <a:rPr lang="uk-UA" altLang="uk-UA" sz="800" dirty="0"/>
              <a:t> </a:t>
            </a:r>
            <a:r>
              <a:rPr lang="uk-UA" altLang="uk-UA" sz="800" dirty="0" err="1"/>
              <a:t>scattering</a:t>
            </a:r>
            <a:r>
              <a:rPr lang="uk-UA" altLang="uk-UA" sz="800" dirty="0"/>
              <a:t> </a:t>
            </a:r>
            <a:r>
              <a:rPr lang="uk-UA" altLang="uk-UA" sz="800" dirty="0" err="1"/>
              <a:t>from</a:t>
            </a:r>
            <a:r>
              <a:rPr lang="uk-UA" altLang="uk-UA" sz="800" dirty="0"/>
              <a:t> </a:t>
            </a:r>
            <a:r>
              <a:rPr lang="uk-UA" altLang="uk-UA" sz="800" dirty="0" err="1"/>
              <a:t>the</a:t>
            </a:r>
            <a:r>
              <a:rPr lang="uk-UA" altLang="uk-UA" sz="800" dirty="0"/>
              <a:t> </a:t>
            </a:r>
            <a:r>
              <a:rPr lang="uk-UA" altLang="uk-UA" sz="800" dirty="0" err="1"/>
              <a:t>moving</a:t>
            </a:r>
            <a:r>
              <a:rPr lang="uk-UA" altLang="uk-UA" sz="800" dirty="0"/>
              <a:t> </a:t>
            </a:r>
            <a:r>
              <a:rPr lang="uk-UA" altLang="uk-UA" sz="800" dirty="0" err="1"/>
              <a:t>blood</a:t>
            </a:r>
            <a:r>
              <a:rPr lang="uk-UA" altLang="uk-UA" sz="800" dirty="0"/>
              <a:t> </a:t>
            </a:r>
            <a:r>
              <a:rPr lang="uk-UA" altLang="uk-UA" sz="800" dirty="0" err="1"/>
              <a:t>cells</a:t>
            </a:r>
            <a:r>
              <a:rPr lang="uk-UA" altLang="uk-UA" sz="800" dirty="0"/>
              <a:t> </a:t>
            </a:r>
            <a:r>
              <a:rPr lang="uk-UA" altLang="uk-UA" sz="800" dirty="0" err="1"/>
              <a:t>within</a:t>
            </a:r>
            <a:r>
              <a:rPr lang="uk-UA" altLang="uk-UA" sz="800" dirty="0"/>
              <a:t> </a:t>
            </a:r>
            <a:r>
              <a:rPr lang="uk-UA" altLang="uk-UA" sz="800" dirty="0" err="1"/>
              <a:t>biological</a:t>
            </a:r>
            <a:r>
              <a:rPr lang="uk-UA" altLang="uk-UA" sz="800" dirty="0"/>
              <a:t> </a:t>
            </a:r>
            <a:r>
              <a:rPr lang="uk-UA" altLang="uk-UA" sz="800" dirty="0" err="1"/>
              <a:t>tissue</a:t>
            </a:r>
            <a:r>
              <a:rPr lang="uk-UA" altLang="uk-UA" sz="800" dirty="0"/>
              <a:t>; </a:t>
            </a:r>
            <a:r>
              <a:rPr lang="uk-UA" altLang="uk-UA" sz="800" dirty="0" err="1"/>
              <a:t>thus</a:t>
            </a:r>
            <a:r>
              <a:rPr lang="uk-UA" altLang="uk-UA" sz="800" dirty="0"/>
              <a:t> </a:t>
            </a:r>
            <a:r>
              <a:rPr lang="uk-UA" altLang="uk-UA" sz="800" dirty="0" err="1"/>
              <a:t>no</a:t>
            </a:r>
            <a:endParaRPr lang="uk-UA" altLang="uk-UA" sz="800" dirty="0"/>
          </a:p>
          <a:p>
            <a:pPr>
              <a:lnSpc>
                <a:spcPct val="80000"/>
              </a:lnSpc>
            </a:pPr>
            <a:r>
              <a:rPr lang="uk-UA" altLang="uk-UA" sz="800" dirty="0" err="1"/>
              <a:t>exogenous</a:t>
            </a:r>
            <a:r>
              <a:rPr lang="uk-UA" altLang="uk-UA" sz="800" dirty="0"/>
              <a:t> </a:t>
            </a:r>
            <a:r>
              <a:rPr lang="uk-UA" altLang="uk-UA" sz="800" dirty="0" err="1"/>
              <a:t>contrasting</a:t>
            </a:r>
            <a:r>
              <a:rPr lang="uk-UA" altLang="uk-UA" sz="800" dirty="0"/>
              <a:t> </a:t>
            </a:r>
            <a:r>
              <a:rPr lang="uk-UA" altLang="uk-UA" sz="800" dirty="0" err="1"/>
              <a:t>agents</a:t>
            </a:r>
            <a:r>
              <a:rPr lang="uk-UA" altLang="uk-UA" sz="800" dirty="0"/>
              <a:t> </a:t>
            </a:r>
            <a:r>
              <a:rPr lang="uk-UA" altLang="uk-UA" sz="800" dirty="0" err="1"/>
              <a:t>are</a:t>
            </a:r>
            <a:r>
              <a:rPr lang="uk-UA" altLang="uk-UA" sz="800" dirty="0"/>
              <a:t> </a:t>
            </a:r>
            <a:r>
              <a:rPr lang="uk-UA" altLang="uk-UA" sz="800" dirty="0" err="1"/>
              <a:t>necessary</a:t>
            </a:r>
            <a:r>
              <a:rPr lang="uk-UA" altLang="uk-UA" sz="800" dirty="0"/>
              <a:t>. </a:t>
            </a:r>
            <a:r>
              <a:rPr lang="uk-UA" altLang="uk-UA" sz="800" dirty="0" err="1"/>
              <a:t>This</a:t>
            </a:r>
            <a:r>
              <a:rPr lang="uk-UA" altLang="uk-UA" sz="800" dirty="0"/>
              <a:t> </a:t>
            </a:r>
            <a:r>
              <a:rPr lang="uk-UA" altLang="uk-UA" sz="800" dirty="0" err="1"/>
              <a:t>is</a:t>
            </a:r>
            <a:r>
              <a:rPr lang="uk-UA" altLang="uk-UA" sz="800" dirty="0"/>
              <a:t> </a:t>
            </a:r>
            <a:r>
              <a:rPr lang="uk-UA" altLang="uk-UA" sz="800" dirty="0" err="1"/>
              <a:t>achieved</a:t>
            </a:r>
            <a:r>
              <a:rPr lang="uk-UA" altLang="uk-UA" sz="800" dirty="0"/>
              <a:t> </a:t>
            </a:r>
            <a:r>
              <a:rPr lang="uk-UA" altLang="uk-UA" sz="800" dirty="0" err="1"/>
              <a:t>by</a:t>
            </a:r>
            <a:r>
              <a:rPr lang="uk-UA" altLang="uk-UA" sz="800" dirty="0"/>
              <a:t> </a:t>
            </a:r>
            <a:r>
              <a:rPr lang="uk-UA" altLang="uk-UA" sz="800" dirty="0" err="1"/>
              <a:t>efficient</a:t>
            </a:r>
            <a:r>
              <a:rPr lang="uk-UA" altLang="uk-UA" sz="800" dirty="0"/>
              <a:t> </a:t>
            </a:r>
            <a:r>
              <a:rPr lang="uk-UA" altLang="uk-UA" sz="800" dirty="0" err="1"/>
              <a:t>separation</a:t>
            </a:r>
            <a:r>
              <a:rPr lang="uk-UA" altLang="uk-UA" sz="800" dirty="0"/>
              <a:t> </a:t>
            </a:r>
            <a:r>
              <a:rPr lang="uk-UA" altLang="uk-UA" sz="800" dirty="0" err="1"/>
              <a:t>of</a:t>
            </a:r>
            <a:r>
              <a:rPr lang="uk-UA" altLang="uk-UA" sz="800" dirty="0"/>
              <a:t> </a:t>
            </a:r>
            <a:r>
              <a:rPr lang="uk-UA" altLang="uk-UA" sz="800" dirty="0" err="1"/>
              <a:t>the</a:t>
            </a:r>
            <a:endParaRPr lang="uk-UA" altLang="uk-UA" sz="800" dirty="0"/>
          </a:p>
          <a:p>
            <a:pPr>
              <a:lnSpc>
                <a:spcPct val="80000"/>
              </a:lnSpc>
            </a:pPr>
            <a:r>
              <a:rPr lang="uk-UA" altLang="uk-UA" sz="800" dirty="0" err="1"/>
              <a:t>moving</a:t>
            </a:r>
            <a:r>
              <a:rPr lang="uk-UA" altLang="uk-UA" sz="800" dirty="0"/>
              <a:t> </a:t>
            </a:r>
            <a:r>
              <a:rPr lang="uk-UA" altLang="uk-UA" sz="800" dirty="0" err="1"/>
              <a:t>scattering</a:t>
            </a:r>
            <a:r>
              <a:rPr lang="uk-UA" altLang="uk-UA" sz="800" dirty="0"/>
              <a:t> </a:t>
            </a:r>
            <a:r>
              <a:rPr lang="uk-UA" altLang="uk-UA" sz="800" dirty="0" err="1"/>
              <a:t>elements</a:t>
            </a:r>
            <a:r>
              <a:rPr lang="uk-UA" altLang="uk-UA" sz="800" dirty="0"/>
              <a:t> </a:t>
            </a:r>
            <a:r>
              <a:rPr lang="uk-UA" altLang="uk-UA" sz="800" dirty="0" err="1"/>
              <a:t>from</a:t>
            </a:r>
            <a:r>
              <a:rPr lang="uk-UA" altLang="uk-UA" sz="800" dirty="0"/>
              <a:t> </a:t>
            </a:r>
            <a:r>
              <a:rPr lang="uk-UA" altLang="uk-UA" sz="800" dirty="0" err="1"/>
              <a:t>the</a:t>
            </a:r>
            <a:r>
              <a:rPr lang="uk-UA" altLang="uk-UA" sz="800" dirty="0"/>
              <a:t> </a:t>
            </a:r>
            <a:r>
              <a:rPr lang="uk-UA" altLang="uk-UA" sz="800" dirty="0" err="1"/>
              <a:t>static</a:t>
            </a:r>
            <a:r>
              <a:rPr lang="uk-UA" altLang="uk-UA" sz="800" dirty="0"/>
              <a:t> </a:t>
            </a:r>
            <a:r>
              <a:rPr lang="uk-UA" altLang="uk-UA" sz="800" dirty="0" err="1"/>
              <a:t>scattering</a:t>
            </a:r>
            <a:r>
              <a:rPr lang="uk-UA" altLang="uk-UA" sz="800" dirty="0"/>
              <a:t> </a:t>
            </a:r>
            <a:r>
              <a:rPr lang="uk-UA" altLang="uk-UA" sz="800" dirty="0" err="1"/>
              <a:t>ones</a:t>
            </a:r>
            <a:r>
              <a:rPr lang="uk-UA" altLang="uk-UA" sz="800" dirty="0"/>
              <a:t> </a:t>
            </a:r>
            <a:r>
              <a:rPr lang="uk-UA" altLang="uk-UA" sz="800" dirty="0" err="1"/>
              <a:t>within</a:t>
            </a:r>
            <a:r>
              <a:rPr lang="uk-UA" altLang="uk-UA" sz="800" dirty="0"/>
              <a:t> </a:t>
            </a:r>
            <a:r>
              <a:rPr lang="uk-UA" altLang="uk-UA" sz="800" dirty="0" err="1"/>
              <a:t>tissue</a:t>
            </a:r>
            <a:r>
              <a:rPr lang="uk-UA" altLang="uk-UA" sz="800" dirty="0"/>
              <a:t> </a:t>
            </a:r>
            <a:r>
              <a:rPr lang="uk-UA" altLang="uk-UA" sz="800" dirty="0" err="1"/>
              <a:t>through</a:t>
            </a:r>
            <a:r>
              <a:rPr lang="uk-UA" altLang="uk-UA" sz="800" dirty="0"/>
              <a:t> </a:t>
            </a:r>
            <a:r>
              <a:rPr lang="uk-UA" altLang="uk-UA" sz="800" dirty="0" err="1"/>
              <a:t>the</a:t>
            </a:r>
            <a:r>
              <a:rPr lang="uk-UA" altLang="uk-UA" sz="800" dirty="0"/>
              <a:t> OMAG</a:t>
            </a:r>
          </a:p>
          <a:p>
            <a:pPr>
              <a:lnSpc>
                <a:spcPct val="80000"/>
              </a:lnSpc>
            </a:pPr>
            <a:r>
              <a:rPr lang="uk-UA" altLang="uk-UA" sz="800" dirty="0" err="1"/>
              <a:t>hardware</a:t>
            </a:r>
            <a:r>
              <a:rPr lang="uk-UA" altLang="uk-UA" sz="800" dirty="0"/>
              <a:t> </a:t>
            </a:r>
            <a:r>
              <a:rPr lang="uk-UA" altLang="uk-UA" sz="800" dirty="0" err="1"/>
              <a:t>associated</a:t>
            </a:r>
            <a:r>
              <a:rPr lang="uk-UA" altLang="uk-UA" sz="800" dirty="0"/>
              <a:t> </a:t>
            </a:r>
            <a:r>
              <a:rPr lang="uk-UA" altLang="uk-UA" sz="800" dirty="0" err="1"/>
              <a:t>with</a:t>
            </a:r>
            <a:r>
              <a:rPr lang="uk-UA" altLang="uk-UA" sz="800" dirty="0"/>
              <a:t> </a:t>
            </a:r>
            <a:r>
              <a:rPr lang="uk-UA" altLang="uk-UA" sz="800" dirty="0" err="1"/>
              <a:t>mathematical</a:t>
            </a:r>
            <a:r>
              <a:rPr lang="uk-UA" altLang="uk-UA" sz="800" dirty="0"/>
              <a:t> </a:t>
            </a:r>
            <a:r>
              <a:rPr lang="uk-UA" altLang="uk-UA" sz="800" dirty="0" err="1"/>
              <a:t>analysis</a:t>
            </a:r>
            <a:r>
              <a:rPr lang="uk-UA" altLang="uk-UA" sz="800" dirty="0"/>
              <a:t> </a:t>
            </a:r>
            <a:r>
              <a:rPr lang="uk-UA" altLang="uk-UA" sz="800" dirty="0" err="1"/>
              <a:t>of</a:t>
            </a:r>
            <a:r>
              <a:rPr lang="uk-UA" altLang="uk-UA" sz="800" dirty="0"/>
              <a:t> </a:t>
            </a:r>
            <a:r>
              <a:rPr lang="uk-UA" altLang="uk-UA" sz="800" dirty="0" err="1"/>
              <a:t>the</a:t>
            </a:r>
            <a:r>
              <a:rPr lang="uk-UA" altLang="uk-UA" sz="800" dirty="0"/>
              <a:t> </a:t>
            </a:r>
            <a:r>
              <a:rPr lang="uk-UA" altLang="uk-UA" sz="800" dirty="0" err="1"/>
              <a:t>optical</a:t>
            </a:r>
            <a:r>
              <a:rPr lang="uk-UA" altLang="uk-UA" sz="800" dirty="0"/>
              <a:t> </a:t>
            </a:r>
            <a:r>
              <a:rPr lang="uk-UA" altLang="uk-UA" sz="800" dirty="0" err="1"/>
              <a:t>scattering</a:t>
            </a:r>
            <a:r>
              <a:rPr lang="uk-UA" altLang="uk-UA" sz="800" dirty="0"/>
              <a:t> </a:t>
            </a:r>
            <a:r>
              <a:rPr lang="uk-UA" altLang="uk-UA" sz="800" dirty="0" err="1"/>
              <a:t>signals</a:t>
            </a:r>
            <a:r>
              <a:rPr lang="uk-UA" altLang="uk-UA" sz="800" dirty="0"/>
              <a:t> </a:t>
            </a:r>
            <a:r>
              <a:rPr lang="uk-UA" altLang="uk-UA" sz="800" dirty="0" err="1"/>
              <a:t>from</a:t>
            </a:r>
            <a:r>
              <a:rPr lang="uk-UA" altLang="uk-UA" sz="800" dirty="0"/>
              <a:t> </a:t>
            </a:r>
            <a:r>
              <a:rPr lang="uk-UA" altLang="uk-UA" sz="800" dirty="0" err="1"/>
              <a:t>an</a:t>
            </a:r>
            <a:endParaRPr lang="uk-UA" altLang="uk-UA" sz="800" dirty="0"/>
          </a:p>
          <a:p>
            <a:pPr>
              <a:lnSpc>
                <a:spcPct val="80000"/>
              </a:lnSpc>
            </a:pPr>
            <a:r>
              <a:rPr lang="uk-UA" altLang="uk-UA" sz="800" dirty="0" err="1"/>
              <a:t>illuminated</a:t>
            </a:r>
            <a:r>
              <a:rPr lang="uk-UA" altLang="uk-UA" sz="800" dirty="0"/>
              <a:t> </a:t>
            </a:r>
            <a:r>
              <a:rPr lang="uk-UA" altLang="uk-UA" sz="800" dirty="0" err="1"/>
              <a:t>sample</a:t>
            </a:r>
            <a:r>
              <a:rPr lang="uk-UA" altLang="uk-UA" sz="800" dirty="0"/>
              <a:t>. </a:t>
            </a:r>
            <a:r>
              <a:rPr lang="uk-UA" altLang="uk-UA" sz="800" dirty="0" err="1"/>
              <a:t>Its</a:t>
            </a:r>
            <a:r>
              <a:rPr lang="uk-UA" altLang="uk-UA" sz="800" dirty="0"/>
              <a:t> </a:t>
            </a:r>
            <a:r>
              <a:rPr lang="uk-UA" altLang="uk-UA" sz="800" dirty="0" err="1"/>
              <a:t>development</a:t>
            </a:r>
            <a:r>
              <a:rPr lang="uk-UA" altLang="uk-UA" sz="800" dirty="0"/>
              <a:t> </a:t>
            </a:r>
            <a:r>
              <a:rPr lang="uk-UA" altLang="uk-UA" sz="800" dirty="0" err="1"/>
              <a:t>has</a:t>
            </a:r>
            <a:r>
              <a:rPr lang="uk-UA" altLang="uk-UA" sz="800" dirty="0"/>
              <a:t> </a:t>
            </a:r>
            <a:r>
              <a:rPr lang="uk-UA" altLang="uk-UA" sz="800" dirty="0" err="1"/>
              <a:t>its</a:t>
            </a:r>
            <a:r>
              <a:rPr lang="uk-UA" altLang="uk-UA" sz="800" dirty="0"/>
              <a:t> </a:t>
            </a:r>
            <a:r>
              <a:rPr lang="uk-UA" altLang="uk-UA" sz="800" dirty="0" err="1"/>
              <a:t>origin</a:t>
            </a:r>
            <a:r>
              <a:rPr lang="uk-UA" altLang="uk-UA" sz="800" dirty="0"/>
              <a:t> </a:t>
            </a:r>
            <a:r>
              <a:rPr lang="uk-UA" altLang="uk-UA" sz="800" dirty="0" err="1"/>
              <a:t>in</a:t>
            </a:r>
            <a:r>
              <a:rPr lang="uk-UA" altLang="uk-UA" sz="800" dirty="0"/>
              <a:t> </a:t>
            </a:r>
            <a:r>
              <a:rPr lang="uk-UA" altLang="uk-UA" sz="800" dirty="0" err="1"/>
              <a:t>the</a:t>
            </a:r>
            <a:r>
              <a:rPr lang="uk-UA" altLang="uk-UA" sz="800" dirty="0"/>
              <a:t> </a:t>
            </a:r>
            <a:r>
              <a:rPr lang="uk-UA" altLang="uk-UA" sz="800" dirty="0" err="1"/>
              <a:t>Fourier</a:t>
            </a:r>
            <a:r>
              <a:rPr lang="uk-UA" altLang="uk-UA" sz="800" dirty="0"/>
              <a:t> </a:t>
            </a:r>
            <a:r>
              <a:rPr lang="uk-UA" altLang="uk-UA" sz="800" dirty="0" err="1"/>
              <a:t>domain</a:t>
            </a:r>
            <a:r>
              <a:rPr lang="uk-UA" altLang="uk-UA" sz="800" dirty="0"/>
              <a:t> </a:t>
            </a:r>
            <a:r>
              <a:rPr lang="uk-UA" altLang="uk-UA" sz="800" dirty="0" err="1"/>
              <a:t>optical</a:t>
            </a:r>
            <a:r>
              <a:rPr lang="uk-UA" altLang="uk-UA" sz="800" dirty="0"/>
              <a:t> </a:t>
            </a:r>
            <a:r>
              <a:rPr lang="uk-UA" altLang="uk-UA" sz="800" dirty="0" err="1"/>
              <a:t>coherence</a:t>
            </a:r>
            <a:endParaRPr lang="uk-UA" altLang="uk-UA" sz="800" dirty="0"/>
          </a:p>
          <a:p>
            <a:pPr>
              <a:lnSpc>
                <a:spcPct val="80000"/>
              </a:lnSpc>
            </a:pPr>
            <a:r>
              <a:rPr lang="uk-UA" altLang="uk-UA" sz="800" dirty="0" err="1"/>
              <a:t>tomography</a:t>
            </a:r>
            <a:r>
              <a:rPr lang="uk-UA" altLang="uk-UA" sz="800" dirty="0"/>
              <a:t> (FDOCT) [16]. OMAG </a:t>
            </a:r>
            <a:r>
              <a:rPr lang="uk-UA" altLang="uk-UA" sz="800" dirty="0" err="1"/>
              <a:t>improves</a:t>
            </a:r>
            <a:r>
              <a:rPr lang="uk-UA" altLang="uk-UA" sz="800" dirty="0"/>
              <a:t> </a:t>
            </a:r>
            <a:r>
              <a:rPr lang="uk-UA" altLang="uk-UA" sz="800" dirty="0" err="1"/>
              <a:t>over</a:t>
            </a:r>
            <a:r>
              <a:rPr lang="uk-UA" altLang="uk-UA" sz="800" dirty="0"/>
              <a:t> </a:t>
            </a:r>
            <a:r>
              <a:rPr lang="uk-UA" altLang="uk-UA" sz="800" dirty="0" err="1"/>
              <a:t>previous</a:t>
            </a:r>
            <a:r>
              <a:rPr lang="uk-UA" altLang="uk-UA" sz="800" dirty="0"/>
              <a:t> </a:t>
            </a:r>
            <a:r>
              <a:rPr lang="uk-UA" altLang="uk-UA" sz="800" dirty="0" err="1"/>
              <a:t>methods</a:t>
            </a:r>
            <a:r>
              <a:rPr lang="uk-UA" altLang="uk-UA" sz="800" dirty="0"/>
              <a:t>, </a:t>
            </a:r>
            <a:r>
              <a:rPr lang="uk-UA" altLang="uk-UA" sz="800" dirty="0" err="1"/>
              <a:t>e.g</a:t>
            </a:r>
            <a:r>
              <a:rPr lang="uk-UA" altLang="uk-UA" sz="800" dirty="0"/>
              <a:t>. FDOCT </a:t>
            </a:r>
            <a:r>
              <a:rPr lang="uk-UA" altLang="uk-UA" sz="800" dirty="0" err="1"/>
              <a:t>and</a:t>
            </a:r>
            <a:endParaRPr lang="uk-UA" altLang="uk-UA" sz="800" dirty="0"/>
          </a:p>
          <a:p>
            <a:pPr>
              <a:lnSpc>
                <a:spcPct val="80000"/>
              </a:lnSpc>
            </a:pPr>
            <a:r>
              <a:rPr lang="uk-UA" altLang="uk-UA" sz="800" dirty="0" err="1"/>
              <a:t>Doppler</a:t>
            </a:r>
            <a:r>
              <a:rPr lang="uk-UA" altLang="uk-UA" sz="800" dirty="0"/>
              <a:t> OCT [17-20] </a:t>
            </a:r>
            <a:r>
              <a:rPr lang="uk-UA" altLang="uk-UA" sz="800" dirty="0" err="1"/>
              <a:t>by</a:t>
            </a:r>
            <a:r>
              <a:rPr lang="uk-UA" altLang="uk-UA" sz="800" dirty="0"/>
              <a:t> </a:t>
            </a:r>
            <a:r>
              <a:rPr lang="uk-UA" altLang="uk-UA" sz="800" dirty="0" err="1"/>
              <a:t>introducing</a:t>
            </a:r>
            <a:r>
              <a:rPr lang="uk-UA" altLang="uk-UA" sz="800" dirty="0"/>
              <a:t> a </a:t>
            </a:r>
            <a:r>
              <a:rPr lang="uk-UA" altLang="uk-UA" sz="800" dirty="0" err="1"/>
              <a:t>constant</a:t>
            </a:r>
            <a:r>
              <a:rPr lang="uk-UA" altLang="uk-UA" sz="800" dirty="0"/>
              <a:t> </a:t>
            </a:r>
            <a:r>
              <a:rPr lang="uk-UA" altLang="uk-UA" sz="800" dirty="0" err="1"/>
              <a:t>frequency</a:t>
            </a:r>
            <a:r>
              <a:rPr lang="uk-UA" altLang="uk-UA" sz="800" dirty="0"/>
              <a:t> </a:t>
            </a:r>
            <a:r>
              <a:rPr lang="uk-UA" altLang="uk-UA" sz="800" dirty="0" err="1"/>
              <a:t>modulation</a:t>
            </a:r>
            <a:r>
              <a:rPr lang="uk-UA" altLang="uk-UA" sz="800" dirty="0"/>
              <a:t> </a:t>
            </a:r>
            <a:r>
              <a:rPr lang="uk-UA" altLang="uk-UA" sz="800" i="1" dirty="0" err="1"/>
              <a:t>fM</a:t>
            </a:r>
            <a:r>
              <a:rPr lang="uk-UA" altLang="uk-UA" sz="800" i="1" dirty="0"/>
              <a:t> </a:t>
            </a:r>
            <a:r>
              <a:rPr lang="uk-UA" altLang="uk-UA" sz="800" dirty="0" err="1"/>
              <a:t>into</a:t>
            </a:r>
            <a:r>
              <a:rPr lang="uk-UA" altLang="uk-UA" sz="800" dirty="0"/>
              <a:t> </a:t>
            </a:r>
            <a:r>
              <a:rPr lang="uk-UA" altLang="uk-UA" sz="800" dirty="0" err="1"/>
              <a:t>the</a:t>
            </a:r>
            <a:r>
              <a:rPr lang="uk-UA" altLang="uk-UA" sz="800" dirty="0"/>
              <a:t> </a:t>
            </a:r>
            <a:r>
              <a:rPr lang="uk-UA" altLang="uk-UA" sz="800" dirty="0" err="1"/>
              <a:t>timevarying</a:t>
            </a:r>
            <a:endParaRPr lang="uk-UA" altLang="uk-UA" sz="800" dirty="0"/>
          </a:p>
          <a:p>
            <a:pPr>
              <a:lnSpc>
                <a:spcPct val="80000"/>
              </a:lnSpc>
            </a:pPr>
            <a:r>
              <a:rPr lang="uk-UA" altLang="uk-UA" sz="800" dirty="0" err="1"/>
              <a:t>spectral</a:t>
            </a:r>
            <a:r>
              <a:rPr lang="uk-UA" altLang="uk-UA" sz="800" dirty="0"/>
              <a:t> </a:t>
            </a:r>
            <a:r>
              <a:rPr lang="uk-UA" altLang="uk-UA" sz="800" dirty="0" err="1"/>
              <a:t>interferograms</a:t>
            </a:r>
            <a:r>
              <a:rPr lang="uk-UA" altLang="uk-UA" sz="800" dirty="0"/>
              <a:t> </a:t>
            </a:r>
            <a:r>
              <a:rPr lang="uk-UA" altLang="uk-UA" sz="800" dirty="0" err="1"/>
              <a:t>at</a:t>
            </a:r>
            <a:r>
              <a:rPr lang="uk-UA" altLang="uk-UA" sz="800" dirty="0"/>
              <a:t> </a:t>
            </a:r>
            <a:r>
              <a:rPr lang="uk-UA" altLang="uk-UA" sz="800" dirty="0" err="1"/>
              <a:t>the</a:t>
            </a:r>
            <a:r>
              <a:rPr lang="uk-UA" altLang="uk-UA" sz="800" dirty="0"/>
              <a:t> </a:t>
            </a:r>
            <a:r>
              <a:rPr lang="uk-UA" altLang="uk-UA" sz="800" dirty="0" err="1"/>
              <a:t>time</a:t>
            </a:r>
            <a:r>
              <a:rPr lang="uk-UA" altLang="uk-UA" sz="800" dirty="0"/>
              <a:t> </a:t>
            </a:r>
            <a:r>
              <a:rPr lang="uk-UA" altLang="uk-UA" sz="800" dirty="0" err="1"/>
              <a:t>when</a:t>
            </a:r>
            <a:r>
              <a:rPr lang="uk-UA" altLang="uk-UA" sz="800" dirty="0"/>
              <a:t> </a:t>
            </a:r>
            <a:r>
              <a:rPr lang="uk-UA" altLang="uk-UA" sz="800" dirty="0" err="1"/>
              <a:t>the</a:t>
            </a:r>
            <a:r>
              <a:rPr lang="uk-UA" altLang="uk-UA" sz="800" dirty="0"/>
              <a:t> </a:t>
            </a:r>
            <a:r>
              <a:rPr lang="uk-UA" altLang="uk-UA" sz="800" dirty="0" err="1"/>
              <a:t>probing</a:t>
            </a:r>
            <a:r>
              <a:rPr lang="uk-UA" altLang="uk-UA" sz="800" dirty="0"/>
              <a:t> </a:t>
            </a:r>
            <a:r>
              <a:rPr lang="uk-UA" altLang="uk-UA" sz="800" dirty="0" err="1"/>
              <a:t>beam</a:t>
            </a:r>
            <a:r>
              <a:rPr lang="uk-UA" altLang="uk-UA" sz="800" dirty="0"/>
              <a:t> </a:t>
            </a:r>
            <a:r>
              <a:rPr lang="uk-UA" altLang="uk-UA" sz="800" dirty="0" err="1"/>
              <a:t>is</a:t>
            </a:r>
            <a:r>
              <a:rPr lang="uk-UA" altLang="uk-UA" sz="800" dirty="0"/>
              <a:t> </a:t>
            </a:r>
            <a:r>
              <a:rPr lang="uk-UA" altLang="uk-UA" sz="800" dirty="0" err="1"/>
              <a:t>scanned</a:t>
            </a:r>
            <a:r>
              <a:rPr lang="uk-UA" altLang="uk-UA" sz="800" dirty="0"/>
              <a:t> </a:t>
            </a:r>
            <a:r>
              <a:rPr lang="uk-UA" altLang="uk-UA" sz="800" dirty="0" err="1"/>
              <a:t>over</a:t>
            </a:r>
            <a:r>
              <a:rPr lang="uk-UA" altLang="uk-UA" sz="800" dirty="0"/>
              <a:t> </a:t>
            </a:r>
            <a:r>
              <a:rPr lang="uk-UA" altLang="uk-UA" sz="800" dirty="0" err="1"/>
              <a:t>the</a:t>
            </a:r>
            <a:endParaRPr lang="uk-UA" altLang="uk-UA" sz="800" dirty="0"/>
          </a:p>
          <a:p>
            <a:pPr>
              <a:lnSpc>
                <a:spcPct val="80000"/>
              </a:lnSpc>
            </a:pPr>
            <a:r>
              <a:rPr lang="uk-UA" altLang="uk-UA" sz="800" dirty="0" err="1"/>
              <a:t>sample</a:t>
            </a:r>
            <a:r>
              <a:rPr lang="uk-UA" altLang="uk-UA" sz="800" dirty="0"/>
              <a:t>. </a:t>
            </a:r>
            <a:r>
              <a:rPr lang="uk-UA" altLang="uk-UA" sz="800" dirty="0" err="1"/>
              <a:t>The</a:t>
            </a:r>
            <a:r>
              <a:rPr lang="uk-UA" altLang="uk-UA" sz="800" dirty="0"/>
              <a:t> </a:t>
            </a:r>
            <a:r>
              <a:rPr lang="uk-UA" altLang="uk-UA" sz="800" dirty="0" err="1"/>
              <a:t>introduction</a:t>
            </a:r>
            <a:r>
              <a:rPr lang="uk-UA" altLang="uk-UA" sz="800" dirty="0"/>
              <a:t> </a:t>
            </a:r>
            <a:r>
              <a:rPr lang="uk-UA" altLang="uk-UA" sz="800" dirty="0" err="1"/>
              <a:t>of</a:t>
            </a:r>
            <a:r>
              <a:rPr lang="uk-UA" altLang="uk-UA" sz="800" dirty="0"/>
              <a:t> </a:t>
            </a:r>
            <a:r>
              <a:rPr lang="uk-UA" altLang="uk-UA" sz="800" i="1" dirty="0" err="1"/>
              <a:t>fM</a:t>
            </a:r>
            <a:r>
              <a:rPr lang="uk-UA" altLang="uk-UA" sz="800" i="1" dirty="0"/>
              <a:t> </a:t>
            </a:r>
            <a:r>
              <a:rPr lang="uk-UA" altLang="uk-UA" sz="800" dirty="0" err="1"/>
              <a:t>in</a:t>
            </a:r>
            <a:r>
              <a:rPr lang="uk-UA" altLang="uk-UA" sz="800" dirty="0"/>
              <a:t> </a:t>
            </a:r>
            <a:r>
              <a:rPr lang="uk-UA" altLang="uk-UA" sz="800" dirty="0" err="1"/>
              <a:t>the</a:t>
            </a:r>
            <a:r>
              <a:rPr lang="uk-UA" altLang="uk-UA" sz="800" dirty="0"/>
              <a:t> </a:t>
            </a:r>
            <a:r>
              <a:rPr lang="uk-UA" altLang="uk-UA" sz="800" dirty="0" err="1"/>
              <a:t>interferograms</a:t>
            </a:r>
            <a:r>
              <a:rPr lang="uk-UA" altLang="uk-UA" sz="800" dirty="0"/>
              <a:t> </a:t>
            </a:r>
            <a:r>
              <a:rPr lang="uk-UA" altLang="uk-UA" sz="800" dirty="0" err="1"/>
              <a:t>was</a:t>
            </a:r>
            <a:r>
              <a:rPr lang="uk-UA" altLang="uk-UA" sz="800" dirty="0"/>
              <a:t> </a:t>
            </a:r>
            <a:r>
              <a:rPr lang="uk-UA" altLang="uk-UA" sz="800" dirty="0" err="1"/>
              <a:t>achieved</a:t>
            </a:r>
            <a:r>
              <a:rPr lang="uk-UA" altLang="uk-UA" sz="800" dirty="0"/>
              <a:t> </a:t>
            </a:r>
            <a:r>
              <a:rPr lang="uk-UA" altLang="uk-UA" sz="800" dirty="0" err="1"/>
              <a:t>by</a:t>
            </a:r>
            <a:r>
              <a:rPr lang="uk-UA" altLang="uk-UA" sz="800" dirty="0"/>
              <a:t> </a:t>
            </a:r>
            <a:r>
              <a:rPr lang="uk-UA" altLang="uk-UA" sz="800" dirty="0" err="1"/>
              <a:t>linear</a:t>
            </a:r>
            <a:r>
              <a:rPr lang="uk-UA" altLang="uk-UA" sz="800" dirty="0"/>
              <a:t> </a:t>
            </a:r>
            <a:r>
              <a:rPr lang="uk-UA" altLang="uk-UA" sz="800" dirty="0" err="1"/>
              <a:t>translation</a:t>
            </a:r>
            <a:r>
              <a:rPr lang="uk-UA" altLang="uk-UA" sz="800" dirty="0"/>
              <a:t> </a:t>
            </a:r>
            <a:r>
              <a:rPr lang="uk-UA" altLang="uk-UA" sz="800" dirty="0" err="1"/>
              <a:t>of</a:t>
            </a:r>
            <a:r>
              <a:rPr lang="uk-UA" altLang="uk-UA" sz="800" dirty="0"/>
              <a:t> </a:t>
            </a:r>
            <a:r>
              <a:rPr lang="uk-UA" altLang="uk-UA" sz="800" dirty="0" err="1"/>
              <a:t>the</a:t>
            </a:r>
            <a:endParaRPr lang="uk-UA" altLang="uk-UA" sz="800" dirty="0"/>
          </a:p>
          <a:p>
            <a:pPr>
              <a:lnSpc>
                <a:spcPct val="80000"/>
              </a:lnSpc>
            </a:pPr>
            <a:r>
              <a:rPr lang="uk-UA" altLang="uk-UA" sz="800" dirty="0" err="1"/>
              <a:t>reference</a:t>
            </a:r>
            <a:r>
              <a:rPr lang="uk-UA" altLang="uk-UA" sz="800" dirty="0"/>
              <a:t> </a:t>
            </a:r>
            <a:r>
              <a:rPr lang="uk-UA" altLang="uk-UA" sz="800" dirty="0" err="1"/>
              <a:t>mirror</a:t>
            </a:r>
            <a:r>
              <a:rPr lang="uk-UA" altLang="uk-UA" sz="800" dirty="0"/>
              <a:t> </a:t>
            </a:r>
            <a:r>
              <a:rPr lang="uk-UA" altLang="uk-UA" sz="800" dirty="0" err="1"/>
              <a:t>in</a:t>
            </a:r>
            <a:r>
              <a:rPr lang="uk-UA" altLang="uk-UA" sz="800" dirty="0"/>
              <a:t> </a:t>
            </a:r>
            <a:r>
              <a:rPr lang="uk-UA" altLang="uk-UA" sz="800" dirty="0" err="1"/>
              <a:t>the</a:t>
            </a:r>
            <a:r>
              <a:rPr lang="uk-UA" altLang="uk-UA" sz="800" dirty="0"/>
              <a:t> </a:t>
            </a:r>
            <a:r>
              <a:rPr lang="uk-UA" altLang="uk-UA" sz="800" dirty="0" err="1"/>
              <a:t>interferometer</a:t>
            </a:r>
            <a:r>
              <a:rPr lang="uk-UA" altLang="uk-UA" sz="800" dirty="0"/>
              <a:t>, </a:t>
            </a:r>
            <a:r>
              <a:rPr lang="uk-UA" altLang="uk-UA" sz="800" dirty="0" err="1"/>
              <a:t>synchronized</a:t>
            </a:r>
            <a:r>
              <a:rPr lang="uk-UA" altLang="uk-UA" sz="800" dirty="0"/>
              <a:t> </a:t>
            </a:r>
            <a:r>
              <a:rPr lang="uk-UA" altLang="uk-UA" sz="800" dirty="0" err="1"/>
              <a:t>with</a:t>
            </a:r>
            <a:r>
              <a:rPr lang="uk-UA" altLang="uk-UA" sz="800" dirty="0"/>
              <a:t> </a:t>
            </a:r>
            <a:r>
              <a:rPr lang="uk-UA" altLang="uk-UA" sz="800" dirty="0" err="1"/>
              <a:t>the</a:t>
            </a:r>
            <a:r>
              <a:rPr lang="uk-UA" altLang="uk-UA" sz="800" dirty="0"/>
              <a:t> OCT cross-</a:t>
            </a:r>
            <a:r>
              <a:rPr lang="uk-UA" altLang="uk-UA" sz="800" dirty="0" err="1"/>
              <a:t>sectional</a:t>
            </a:r>
            <a:r>
              <a:rPr lang="uk-UA" altLang="uk-UA" sz="800" dirty="0"/>
              <a:t> (B </a:t>
            </a:r>
            <a:r>
              <a:rPr lang="uk-UA" altLang="uk-UA" sz="800" dirty="0" err="1"/>
              <a:t>scan</a:t>
            </a:r>
            <a:r>
              <a:rPr lang="uk-UA" altLang="uk-UA" sz="800" dirty="0"/>
              <a:t>)</a:t>
            </a:r>
          </a:p>
          <a:p>
            <a:pPr>
              <a:lnSpc>
                <a:spcPct val="80000"/>
              </a:lnSpc>
            </a:pPr>
            <a:r>
              <a:rPr lang="uk-UA" altLang="uk-UA" sz="800" dirty="0" err="1"/>
              <a:t>imaging</a:t>
            </a:r>
            <a:r>
              <a:rPr lang="uk-UA" altLang="uk-UA" sz="800" dirty="0"/>
              <a:t>. </a:t>
            </a:r>
            <a:r>
              <a:rPr lang="uk-UA" altLang="uk-UA" sz="800" dirty="0" err="1"/>
              <a:t>This</a:t>
            </a:r>
            <a:r>
              <a:rPr lang="uk-UA" altLang="uk-UA" sz="800" dirty="0"/>
              <a:t> </a:t>
            </a:r>
            <a:r>
              <a:rPr lang="uk-UA" altLang="uk-UA" sz="800" dirty="0" err="1"/>
              <a:t>makes</a:t>
            </a:r>
            <a:r>
              <a:rPr lang="uk-UA" altLang="uk-UA" sz="800" dirty="0"/>
              <a:t> </a:t>
            </a:r>
            <a:r>
              <a:rPr lang="uk-UA" altLang="uk-UA" sz="800" dirty="0" err="1"/>
              <a:t>it</a:t>
            </a:r>
            <a:r>
              <a:rPr lang="uk-UA" altLang="uk-UA" sz="800" dirty="0"/>
              <a:t> </a:t>
            </a:r>
            <a:r>
              <a:rPr lang="uk-UA" altLang="uk-UA" sz="800" dirty="0" err="1"/>
              <a:t>possible</a:t>
            </a:r>
            <a:r>
              <a:rPr lang="uk-UA" altLang="uk-UA" sz="800" dirty="0"/>
              <a:t> </a:t>
            </a:r>
            <a:r>
              <a:rPr lang="uk-UA" altLang="uk-UA" sz="800" dirty="0" err="1"/>
              <a:t>to</a:t>
            </a:r>
            <a:r>
              <a:rPr lang="uk-UA" altLang="uk-UA" sz="800" dirty="0"/>
              <a:t> </a:t>
            </a:r>
            <a:r>
              <a:rPr lang="uk-UA" altLang="uk-UA" sz="800" dirty="0" err="1"/>
              <a:t>separate</a:t>
            </a:r>
            <a:r>
              <a:rPr lang="uk-UA" altLang="uk-UA" sz="800" dirty="0"/>
              <a:t> </a:t>
            </a:r>
            <a:r>
              <a:rPr lang="uk-UA" altLang="uk-UA" sz="800" dirty="0" err="1"/>
              <a:t>the</a:t>
            </a:r>
            <a:r>
              <a:rPr lang="uk-UA" altLang="uk-UA" sz="800" dirty="0"/>
              <a:t> </a:t>
            </a:r>
            <a:r>
              <a:rPr lang="uk-UA" altLang="uk-UA" sz="800" dirty="0" err="1"/>
              <a:t>light</a:t>
            </a:r>
            <a:r>
              <a:rPr lang="uk-UA" altLang="uk-UA" sz="800" dirty="0"/>
              <a:t> </a:t>
            </a:r>
            <a:r>
              <a:rPr lang="uk-UA" altLang="uk-UA" sz="800" dirty="0" err="1"/>
              <a:t>scattering</a:t>
            </a:r>
            <a:r>
              <a:rPr lang="uk-UA" altLang="uk-UA" sz="800" dirty="0"/>
              <a:t> </a:t>
            </a:r>
            <a:r>
              <a:rPr lang="uk-UA" altLang="uk-UA" sz="800" dirty="0" err="1"/>
              <a:t>signals</a:t>
            </a:r>
            <a:r>
              <a:rPr lang="uk-UA" altLang="uk-UA" sz="800" dirty="0"/>
              <a:t> </a:t>
            </a:r>
            <a:r>
              <a:rPr lang="uk-UA" altLang="uk-UA" sz="800" dirty="0" err="1"/>
              <a:t>backscattered</a:t>
            </a:r>
            <a:r>
              <a:rPr lang="uk-UA" altLang="uk-UA" sz="800" dirty="0"/>
              <a:t> </a:t>
            </a:r>
            <a:r>
              <a:rPr lang="uk-UA" altLang="uk-UA" sz="800" dirty="0" err="1"/>
              <a:t>from</a:t>
            </a:r>
            <a:r>
              <a:rPr lang="uk-UA" altLang="uk-UA" sz="800" dirty="0"/>
              <a:t> </a:t>
            </a:r>
            <a:r>
              <a:rPr lang="uk-UA" altLang="uk-UA" sz="800" dirty="0" err="1"/>
              <a:t>the</a:t>
            </a:r>
            <a:endParaRPr lang="uk-UA" altLang="uk-UA" sz="800" dirty="0"/>
          </a:p>
          <a:p>
            <a:pPr>
              <a:lnSpc>
                <a:spcPct val="80000"/>
              </a:lnSpc>
            </a:pPr>
            <a:r>
              <a:rPr lang="uk-UA" altLang="uk-UA" sz="800" dirty="0" err="1"/>
              <a:t>moving</a:t>
            </a:r>
            <a:r>
              <a:rPr lang="uk-UA" altLang="uk-UA" sz="800" dirty="0"/>
              <a:t> </a:t>
            </a:r>
            <a:r>
              <a:rPr lang="uk-UA" altLang="uk-UA" sz="800" dirty="0" err="1"/>
              <a:t>particles</a:t>
            </a:r>
            <a:r>
              <a:rPr lang="uk-UA" altLang="uk-UA" sz="800" dirty="0"/>
              <a:t>, </a:t>
            </a:r>
            <a:r>
              <a:rPr lang="uk-UA" altLang="uk-UA" sz="800" dirty="0" err="1"/>
              <a:t>such</a:t>
            </a:r>
            <a:r>
              <a:rPr lang="uk-UA" altLang="uk-UA" sz="800" dirty="0"/>
              <a:t> </a:t>
            </a:r>
            <a:r>
              <a:rPr lang="uk-UA" altLang="uk-UA" sz="800" dirty="0" err="1"/>
              <a:t>as</a:t>
            </a:r>
            <a:r>
              <a:rPr lang="uk-UA" altLang="uk-UA" sz="800" dirty="0"/>
              <a:t> </a:t>
            </a:r>
            <a:r>
              <a:rPr lang="uk-UA" altLang="uk-UA" sz="800" dirty="0" err="1"/>
              <a:t>moving</a:t>
            </a:r>
            <a:r>
              <a:rPr lang="uk-UA" altLang="uk-UA" sz="800" dirty="0"/>
              <a:t> </a:t>
            </a:r>
            <a:r>
              <a:rPr lang="uk-UA" altLang="uk-UA" sz="800" dirty="0" err="1"/>
              <a:t>blood</a:t>
            </a:r>
            <a:r>
              <a:rPr lang="uk-UA" altLang="uk-UA" sz="800" dirty="0"/>
              <a:t> </a:t>
            </a:r>
            <a:r>
              <a:rPr lang="uk-UA" altLang="uk-UA" sz="800" dirty="0" err="1"/>
              <a:t>cells</a:t>
            </a:r>
            <a:r>
              <a:rPr lang="uk-UA" altLang="uk-UA" sz="800" dirty="0"/>
              <a:t>, </a:t>
            </a:r>
            <a:r>
              <a:rPr lang="uk-UA" altLang="uk-UA" sz="800" dirty="0" err="1"/>
              <a:t>from</a:t>
            </a:r>
            <a:r>
              <a:rPr lang="uk-UA" altLang="uk-UA" sz="800" dirty="0"/>
              <a:t> </a:t>
            </a:r>
            <a:r>
              <a:rPr lang="uk-UA" altLang="uk-UA" sz="800" dirty="0" err="1"/>
              <a:t>those</a:t>
            </a:r>
            <a:r>
              <a:rPr lang="uk-UA" altLang="uk-UA" sz="800" dirty="0"/>
              <a:t> </a:t>
            </a:r>
            <a:r>
              <a:rPr lang="uk-UA" altLang="uk-UA" sz="800" dirty="0" err="1"/>
              <a:t>backscattered</a:t>
            </a:r>
            <a:r>
              <a:rPr lang="uk-UA" altLang="uk-UA" sz="800" dirty="0"/>
              <a:t> </a:t>
            </a:r>
            <a:r>
              <a:rPr lang="uk-UA" altLang="uk-UA" sz="800" dirty="0" err="1"/>
              <a:t>from</a:t>
            </a:r>
            <a:r>
              <a:rPr lang="uk-UA" altLang="uk-UA" sz="800" dirty="0"/>
              <a:t> </a:t>
            </a:r>
            <a:r>
              <a:rPr lang="uk-UA" altLang="uk-UA" sz="800" dirty="0" err="1"/>
              <a:t>the</a:t>
            </a:r>
            <a:r>
              <a:rPr lang="uk-UA" altLang="uk-UA" sz="800" dirty="0"/>
              <a:t> </a:t>
            </a:r>
            <a:r>
              <a:rPr lang="uk-UA" altLang="uk-UA" sz="800" dirty="0" err="1"/>
              <a:t>static</a:t>
            </a:r>
            <a:endParaRPr lang="uk-UA" altLang="uk-UA" sz="800" dirty="0"/>
          </a:p>
          <a:p>
            <a:pPr>
              <a:lnSpc>
                <a:spcPct val="80000"/>
              </a:lnSpc>
            </a:pPr>
            <a:r>
              <a:rPr lang="uk-UA" altLang="uk-UA" sz="800" dirty="0" err="1"/>
              <a:t>particles</a:t>
            </a:r>
            <a:r>
              <a:rPr lang="uk-UA" altLang="uk-UA" sz="800" dirty="0"/>
              <a:t>, </a:t>
            </a:r>
            <a:r>
              <a:rPr lang="uk-UA" altLang="uk-UA" sz="800" dirty="0" err="1"/>
              <a:t>such</a:t>
            </a:r>
            <a:r>
              <a:rPr lang="uk-UA" altLang="uk-UA" sz="800" dirty="0"/>
              <a:t> </a:t>
            </a:r>
            <a:r>
              <a:rPr lang="uk-UA" altLang="uk-UA" sz="800" dirty="0" err="1"/>
              <a:t>as</a:t>
            </a:r>
            <a:r>
              <a:rPr lang="uk-UA" altLang="uk-UA" sz="800" dirty="0"/>
              <a:t> </a:t>
            </a:r>
            <a:r>
              <a:rPr lang="uk-UA" altLang="uk-UA" sz="800" dirty="0" err="1"/>
              <a:t>bulk</a:t>
            </a:r>
            <a:r>
              <a:rPr lang="uk-UA" altLang="uk-UA" sz="800" dirty="0"/>
              <a:t> </a:t>
            </a:r>
            <a:r>
              <a:rPr lang="uk-UA" altLang="uk-UA" sz="800" dirty="0" err="1"/>
              <a:t>tissue</a:t>
            </a:r>
            <a:r>
              <a:rPr lang="uk-UA" altLang="uk-UA" sz="800" dirty="0"/>
              <a:t>, </a:t>
            </a:r>
            <a:r>
              <a:rPr lang="uk-UA" altLang="uk-UA" sz="800" dirty="0" err="1"/>
              <a:t>leading</a:t>
            </a:r>
            <a:r>
              <a:rPr lang="uk-UA" altLang="uk-UA" sz="800" dirty="0"/>
              <a:t> </a:t>
            </a:r>
            <a:r>
              <a:rPr lang="uk-UA" altLang="uk-UA" sz="800" dirty="0" err="1"/>
              <a:t>to</a:t>
            </a:r>
            <a:r>
              <a:rPr lang="uk-UA" altLang="uk-UA" sz="800" dirty="0"/>
              <a:t> </a:t>
            </a:r>
            <a:r>
              <a:rPr lang="uk-UA" altLang="uk-UA" sz="800" dirty="0" err="1"/>
              <a:t>high</a:t>
            </a:r>
            <a:r>
              <a:rPr lang="uk-UA" altLang="uk-UA" sz="800" dirty="0"/>
              <a:t> </a:t>
            </a:r>
            <a:r>
              <a:rPr lang="uk-UA" altLang="uk-UA" sz="800" dirty="0" err="1"/>
              <a:t>resolution</a:t>
            </a:r>
            <a:r>
              <a:rPr lang="uk-UA" altLang="uk-UA" sz="800" dirty="0"/>
              <a:t> </a:t>
            </a:r>
            <a:r>
              <a:rPr lang="uk-UA" altLang="uk-UA" sz="800" dirty="0" err="1"/>
              <a:t>mapping</a:t>
            </a:r>
            <a:r>
              <a:rPr lang="uk-UA" altLang="uk-UA" sz="800" dirty="0"/>
              <a:t> </a:t>
            </a:r>
            <a:r>
              <a:rPr lang="uk-UA" altLang="uk-UA" sz="800" dirty="0" err="1"/>
              <a:t>of</a:t>
            </a:r>
            <a:r>
              <a:rPr lang="uk-UA" altLang="uk-UA" sz="800" dirty="0"/>
              <a:t> </a:t>
            </a:r>
            <a:r>
              <a:rPr lang="uk-UA" altLang="uk-UA" sz="800" dirty="0" err="1"/>
              <a:t>dynamic</a:t>
            </a:r>
            <a:r>
              <a:rPr lang="uk-UA" altLang="uk-UA" sz="800" dirty="0"/>
              <a:t> </a:t>
            </a:r>
            <a:r>
              <a:rPr lang="uk-UA" altLang="uk-UA" sz="800" dirty="0" err="1"/>
              <a:t>blood</a:t>
            </a:r>
            <a:r>
              <a:rPr lang="uk-UA" altLang="uk-UA" sz="800" dirty="0"/>
              <a:t> </a:t>
            </a:r>
            <a:r>
              <a:rPr lang="uk-UA" altLang="uk-UA" sz="800" dirty="0" err="1"/>
              <a:t>perfusion</a:t>
            </a:r>
            <a:endParaRPr lang="uk-UA" altLang="uk-UA" sz="800" dirty="0"/>
          </a:p>
          <a:p>
            <a:pPr>
              <a:lnSpc>
                <a:spcPct val="80000"/>
              </a:lnSpc>
            </a:pPr>
            <a:r>
              <a:rPr lang="uk-UA" altLang="uk-UA" sz="800" dirty="0" err="1"/>
              <a:t>down</a:t>
            </a:r>
            <a:r>
              <a:rPr lang="uk-UA" altLang="uk-UA" sz="800" dirty="0"/>
              <a:t> </a:t>
            </a:r>
            <a:r>
              <a:rPr lang="uk-UA" altLang="uk-UA" sz="800" dirty="0" err="1"/>
              <a:t>to</a:t>
            </a:r>
            <a:r>
              <a:rPr lang="uk-UA" altLang="uk-UA" sz="800" dirty="0"/>
              <a:t> </a:t>
            </a:r>
            <a:r>
              <a:rPr lang="uk-UA" altLang="uk-UA" sz="800" dirty="0" err="1"/>
              <a:t>capillary</a:t>
            </a:r>
            <a:r>
              <a:rPr lang="uk-UA" altLang="uk-UA" sz="800" dirty="0"/>
              <a:t> </a:t>
            </a:r>
            <a:r>
              <a:rPr lang="uk-UA" altLang="uk-UA" sz="800" dirty="0" err="1"/>
              <a:t>levels</a:t>
            </a:r>
            <a:r>
              <a:rPr lang="uk-UA" altLang="uk-UA" sz="800" dirty="0"/>
              <a:t> </a:t>
            </a:r>
            <a:r>
              <a:rPr lang="uk-UA" altLang="uk-UA" sz="800" dirty="0" err="1"/>
              <a:t>within</a:t>
            </a:r>
            <a:r>
              <a:rPr lang="uk-UA" altLang="uk-UA" sz="800" dirty="0"/>
              <a:t> </a:t>
            </a:r>
            <a:r>
              <a:rPr lang="uk-UA" altLang="uk-UA" sz="800" dirty="0" err="1"/>
              <a:t>thick</a:t>
            </a:r>
            <a:r>
              <a:rPr lang="uk-UA" altLang="uk-UA" sz="800" dirty="0"/>
              <a:t> </a:t>
            </a:r>
            <a:r>
              <a:rPr lang="uk-UA" altLang="uk-UA" sz="800" dirty="0" err="1"/>
              <a:t>tissue</a:t>
            </a:r>
            <a:r>
              <a:rPr lang="uk-UA" altLang="uk-UA" sz="800" dirty="0"/>
              <a:t> </a:t>
            </a:r>
            <a:r>
              <a:rPr lang="uk-UA" altLang="uk-UA" sz="800" dirty="0" err="1"/>
              <a:t>sample</a:t>
            </a:r>
            <a:r>
              <a:rPr lang="uk-UA" altLang="uk-UA" sz="800" dirty="0"/>
              <a:t> </a:t>
            </a:r>
            <a:r>
              <a:rPr lang="uk-UA" altLang="uk-UA" sz="800" i="1" dirty="0" err="1"/>
              <a:t>in</a:t>
            </a:r>
            <a:r>
              <a:rPr lang="uk-UA" altLang="uk-UA" sz="800" i="1" dirty="0"/>
              <a:t> </a:t>
            </a:r>
            <a:r>
              <a:rPr lang="uk-UA" altLang="uk-UA" sz="800" i="1" dirty="0" err="1"/>
              <a:t>vivo</a:t>
            </a:r>
            <a:r>
              <a:rPr lang="uk-UA" altLang="uk-UA" sz="800" dirty="0"/>
              <a:t>. </a:t>
            </a:r>
            <a:r>
              <a:rPr lang="uk-UA" altLang="uk-UA" sz="800" dirty="0" err="1"/>
              <a:t>In</a:t>
            </a:r>
            <a:r>
              <a:rPr lang="uk-UA" altLang="uk-UA" sz="800" dirty="0"/>
              <a:t> </a:t>
            </a:r>
            <a:r>
              <a:rPr lang="uk-UA" altLang="uk-UA" sz="800" dirty="0" err="1"/>
              <a:t>essence</a:t>
            </a:r>
            <a:r>
              <a:rPr lang="uk-UA" altLang="uk-UA" sz="800" dirty="0"/>
              <a:t>, </a:t>
            </a:r>
            <a:r>
              <a:rPr lang="uk-UA" altLang="uk-UA" sz="800" dirty="0" err="1"/>
              <a:t>the</a:t>
            </a:r>
            <a:r>
              <a:rPr lang="uk-UA" altLang="uk-UA" sz="800" dirty="0"/>
              <a:t> OMAG </a:t>
            </a:r>
            <a:r>
              <a:rPr lang="uk-UA" altLang="uk-UA" sz="800" dirty="0" err="1"/>
              <a:t>method</a:t>
            </a:r>
            <a:endParaRPr lang="uk-UA" altLang="uk-UA" sz="800" dirty="0"/>
          </a:p>
          <a:p>
            <a:pPr>
              <a:lnSpc>
                <a:spcPct val="80000"/>
              </a:lnSpc>
            </a:pPr>
            <a:r>
              <a:rPr lang="uk-UA" altLang="uk-UA" sz="800" dirty="0" err="1"/>
              <a:t>maps</a:t>
            </a:r>
            <a:r>
              <a:rPr lang="uk-UA" altLang="uk-UA" sz="800" dirty="0"/>
              <a:t> </a:t>
            </a:r>
            <a:r>
              <a:rPr lang="uk-UA" altLang="uk-UA" sz="800" dirty="0" err="1"/>
              <a:t>the</a:t>
            </a:r>
            <a:r>
              <a:rPr lang="uk-UA" altLang="uk-UA" sz="800" dirty="0"/>
              <a:t> </a:t>
            </a:r>
            <a:r>
              <a:rPr lang="uk-UA" altLang="uk-UA" sz="800" dirty="0" err="1"/>
              <a:t>scattering</a:t>
            </a:r>
            <a:r>
              <a:rPr lang="uk-UA" altLang="uk-UA" sz="800" dirty="0"/>
              <a:t> </a:t>
            </a:r>
            <a:r>
              <a:rPr lang="uk-UA" altLang="uk-UA" sz="800" dirty="0" err="1"/>
              <a:t>signals</a:t>
            </a:r>
            <a:r>
              <a:rPr lang="uk-UA" altLang="uk-UA" sz="800" dirty="0"/>
              <a:t> </a:t>
            </a:r>
            <a:r>
              <a:rPr lang="uk-UA" altLang="uk-UA" sz="800" dirty="0" err="1"/>
              <a:t>from</a:t>
            </a:r>
            <a:r>
              <a:rPr lang="uk-UA" altLang="uk-UA" sz="800" dirty="0"/>
              <a:t> </a:t>
            </a:r>
            <a:r>
              <a:rPr lang="uk-UA" altLang="uk-UA" sz="800" dirty="0" err="1"/>
              <a:t>the</a:t>
            </a:r>
            <a:r>
              <a:rPr lang="uk-UA" altLang="uk-UA" sz="800" dirty="0"/>
              <a:t> </a:t>
            </a:r>
            <a:r>
              <a:rPr lang="uk-UA" altLang="uk-UA" sz="800" dirty="0" err="1"/>
              <a:t>moving</a:t>
            </a:r>
            <a:r>
              <a:rPr lang="uk-UA" altLang="uk-UA" sz="800" dirty="0"/>
              <a:t> </a:t>
            </a:r>
            <a:r>
              <a:rPr lang="uk-UA" altLang="uk-UA" sz="800" dirty="0" err="1"/>
              <a:t>particles</a:t>
            </a:r>
            <a:r>
              <a:rPr lang="uk-UA" altLang="uk-UA" sz="800" dirty="0"/>
              <a:t> </a:t>
            </a:r>
            <a:r>
              <a:rPr lang="uk-UA" altLang="uk-UA" sz="800" dirty="0" err="1"/>
              <a:t>into</a:t>
            </a:r>
            <a:r>
              <a:rPr lang="uk-UA" altLang="uk-UA" sz="800" dirty="0"/>
              <a:t> </a:t>
            </a:r>
            <a:r>
              <a:rPr lang="uk-UA" altLang="uk-UA" sz="800" dirty="0" err="1"/>
              <a:t>one</a:t>
            </a:r>
            <a:r>
              <a:rPr lang="uk-UA" altLang="uk-UA" sz="800" dirty="0"/>
              <a:t> </a:t>
            </a:r>
            <a:r>
              <a:rPr lang="uk-UA" altLang="uk-UA" sz="800" dirty="0" err="1"/>
              <a:t>image</a:t>
            </a:r>
            <a:r>
              <a:rPr lang="uk-UA" altLang="uk-UA" sz="800" dirty="0"/>
              <a:t>, </a:t>
            </a:r>
            <a:r>
              <a:rPr lang="uk-UA" altLang="uk-UA" sz="800" dirty="0" err="1"/>
              <a:t>i.e</a:t>
            </a:r>
            <a:r>
              <a:rPr lang="uk-UA" altLang="uk-UA" sz="800" dirty="0"/>
              <a:t>. </a:t>
            </a:r>
            <a:r>
              <a:rPr lang="uk-UA" altLang="uk-UA" sz="800" dirty="0" err="1"/>
              <a:t>flow</a:t>
            </a:r>
            <a:r>
              <a:rPr lang="uk-UA" altLang="uk-UA" sz="800" dirty="0"/>
              <a:t> </a:t>
            </a:r>
            <a:r>
              <a:rPr lang="uk-UA" altLang="uk-UA" sz="800" dirty="0" err="1"/>
              <a:t>image</a:t>
            </a:r>
            <a:r>
              <a:rPr lang="uk-UA" altLang="uk-UA" sz="800" dirty="0"/>
              <a:t>, </a:t>
            </a:r>
            <a:r>
              <a:rPr lang="uk-UA" altLang="uk-UA" sz="800" dirty="0" err="1"/>
              <a:t>and</a:t>
            </a:r>
            <a:endParaRPr lang="uk-UA" altLang="uk-UA" sz="800" dirty="0"/>
          </a:p>
          <a:p>
            <a:pPr>
              <a:lnSpc>
                <a:spcPct val="80000"/>
              </a:lnSpc>
            </a:pPr>
            <a:r>
              <a:rPr lang="uk-UA" altLang="uk-UA" sz="800" dirty="0" err="1"/>
              <a:t>from</a:t>
            </a:r>
            <a:r>
              <a:rPr lang="uk-UA" altLang="uk-UA" sz="800" dirty="0"/>
              <a:t> </a:t>
            </a:r>
            <a:r>
              <a:rPr lang="uk-UA" altLang="uk-UA" sz="800" dirty="0" err="1"/>
              <a:t>the</a:t>
            </a:r>
            <a:r>
              <a:rPr lang="uk-UA" altLang="uk-UA" sz="800" dirty="0"/>
              <a:t> </a:t>
            </a:r>
            <a:r>
              <a:rPr lang="uk-UA" altLang="uk-UA" sz="800" dirty="0" err="1"/>
              <a:t>static</a:t>
            </a:r>
            <a:r>
              <a:rPr lang="uk-UA" altLang="uk-UA" sz="800" dirty="0"/>
              <a:t> </a:t>
            </a:r>
            <a:r>
              <a:rPr lang="uk-UA" altLang="uk-UA" sz="800" dirty="0" err="1"/>
              <a:t>particles</a:t>
            </a:r>
            <a:r>
              <a:rPr lang="uk-UA" altLang="uk-UA" sz="800" dirty="0"/>
              <a:t> </a:t>
            </a:r>
            <a:r>
              <a:rPr lang="uk-UA" altLang="uk-UA" sz="800" dirty="0" err="1"/>
              <a:t>into</a:t>
            </a:r>
            <a:r>
              <a:rPr lang="uk-UA" altLang="uk-UA" sz="800" dirty="0"/>
              <a:t> a </a:t>
            </a:r>
            <a:r>
              <a:rPr lang="uk-UA" altLang="uk-UA" sz="800" dirty="0" err="1"/>
              <a:t>second</a:t>
            </a:r>
            <a:r>
              <a:rPr lang="uk-UA" altLang="uk-UA" sz="800" dirty="0"/>
              <a:t> </a:t>
            </a:r>
            <a:r>
              <a:rPr lang="uk-UA" altLang="uk-UA" sz="800" dirty="0" err="1"/>
              <a:t>image</a:t>
            </a:r>
            <a:r>
              <a:rPr lang="uk-UA" altLang="uk-UA" sz="800" dirty="0"/>
              <a:t>, </a:t>
            </a:r>
            <a:r>
              <a:rPr lang="uk-UA" altLang="uk-UA" sz="800" dirty="0" err="1"/>
              <a:t>i.e</a:t>
            </a:r>
            <a:r>
              <a:rPr lang="uk-UA" altLang="uk-UA" sz="800" dirty="0"/>
              <a:t>. </a:t>
            </a:r>
            <a:r>
              <a:rPr lang="uk-UA" altLang="uk-UA" sz="800" dirty="0" err="1"/>
              <a:t>microstructural</a:t>
            </a:r>
            <a:r>
              <a:rPr lang="uk-UA" altLang="uk-UA" sz="800" dirty="0"/>
              <a:t> </a:t>
            </a:r>
            <a:r>
              <a:rPr lang="uk-UA" altLang="uk-UA" sz="800" dirty="0" err="1"/>
              <a:t>image</a:t>
            </a:r>
            <a:r>
              <a:rPr lang="uk-UA" altLang="uk-UA" sz="800" dirty="0"/>
              <a:t>. </a:t>
            </a:r>
            <a:r>
              <a:rPr lang="uk-UA" altLang="uk-UA" sz="800" dirty="0" err="1"/>
              <a:t>The</a:t>
            </a:r>
            <a:r>
              <a:rPr lang="uk-UA" altLang="uk-UA" sz="800" dirty="0"/>
              <a:t> </a:t>
            </a:r>
            <a:r>
              <a:rPr lang="uk-UA" altLang="uk-UA" sz="800" dirty="0" err="1"/>
              <a:t>previous</a:t>
            </a:r>
            <a:r>
              <a:rPr lang="uk-UA" altLang="uk-UA" sz="800" dirty="0"/>
              <a:t> </a:t>
            </a:r>
            <a:r>
              <a:rPr lang="uk-UA" altLang="uk-UA" sz="800" dirty="0" err="1"/>
              <a:t>reported</a:t>
            </a:r>
            <a:endParaRPr lang="uk-UA" altLang="uk-UA" sz="800" dirty="0"/>
          </a:p>
          <a:p>
            <a:pPr>
              <a:lnSpc>
                <a:spcPct val="80000"/>
              </a:lnSpc>
            </a:pPr>
            <a:r>
              <a:rPr lang="uk-UA" altLang="uk-UA" sz="800" dirty="0"/>
              <a:t>OMAG </a:t>
            </a:r>
            <a:r>
              <a:rPr lang="uk-UA" altLang="uk-UA" sz="800" dirty="0" err="1"/>
              <a:t>system</a:t>
            </a:r>
            <a:r>
              <a:rPr lang="uk-UA" altLang="uk-UA" sz="800" dirty="0"/>
              <a:t> </a:t>
            </a:r>
            <a:r>
              <a:rPr lang="uk-UA" altLang="uk-UA" sz="800" dirty="0" err="1"/>
              <a:t>used</a:t>
            </a:r>
            <a:r>
              <a:rPr lang="uk-UA" altLang="uk-UA" sz="800" dirty="0"/>
              <a:t> </a:t>
            </a:r>
            <a:r>
              <a:rPr lang="uk-UA" altLang="uk-UA" sz="800" dirty="0" err="1"/>
              <a:t>light</a:t>
            </a:r>
            <a:r>
              <a:rPr lang="uk-UA" altLang="uk-UA" sz="800" dirty="0"/>
              <a:t> </a:t>
            </a:r>
            <a:r>
              <a:rPr lang="uk-UA" altLang="uk-UA" sz="800" dirty="0" err="1"/>
              <a:t>source</a:t>
            </a:r>
            <a:r>
              <a:rPr lang="uk-UA" altLang="uk-UA" sz="800" dirty="0"/>
              <a:t> </a:t>
            </a:r>
            <a:r>
              <a:rPr lang="uk-UA" altLang="uk-UA" sz="800" dirty="0" err="1"/>
              <a:t>centered</a:t>
            </a:r>
            <a:r>
              <a:rPr lang="uk-UA" altLang="uk-UA" sz="800" dirty="0"/>
              <a:t> </a:t>
            </a:r>
            <a:r>
              <a:rPr lang="uk-UA" altLang="uk-UA" sz="800" dirty="0" err="1"/>
              <a:t>at</a:t>
            </a:r>
            <a:r>
              <a:rPr lang="uk-UA" altLang="uk-UA" sz="800" dirty="0"/>
              <a:t> ~840nm </a:t>
            </a:r>
            <a:r>
              <a:rPr lang="uk-UA" altLang="uk-UA" sz="800" dirty="0" err="1"/>
              <a:t>that</a:t>
            </a:r>
            <a:r>
              <a:rPr lang="uk-UA" altLang="uk-UA" sz="800" dirty="0"/>
              <a:t> </a:t>
            </a:r>
            <a:r>
              <a:rPr lang="uk-UA" altLang="uk-UA" sz="800" dirty="0" err="1"/>
              <a:t>has</a:t>
            </a:r>
            <a:r>
              <a:rPr lang="uk-UA" altLang="uk-UA" sz="800" dirty="0"/>
              <a:t> </a:t>
            </a:r>
            <a:r>
              <a:rPr lang="uk-UA" altLang="uk-UA" sz="800" dirty="0" err="1"/>
              <a:t>shown</a:t>
            </a:r>
            <a:r>
              <a:rPr lang="uk-UA" altLang="uk-UA" sz="800" dirty="0"/>
              <a:t> </a:t>
            </a:r>
            <a:r>
              <a:rPr lang="uk-UA" altLang="uk-UA" sz="800" dirty="0" err="1"/>
              <a:t>capable</a:t>
            </a:r>
            <a:r>
              <a:rPr lang="uk-UA" altLang="uk-UA" sz="800" dirty="0"/>
              <a:t> </a:t>
            </a:r>
            <a:r>
              <a:rPr lang="uk-UA" altLang="uk-UA" sz="800" dirty="0" err="1"/>
              <a:t>of</a:t>
            </a:r>
            <a:r>
              <a:rPr lang="uk-UA" altLang="uk-UA" sz="800" dirty="0"/>
              <a:t> </a:t>
            </a:r>
            <a:r>
              <a:rPr lang="uk-UA" altLang="uk-UA" sz="800" dirty="0" err="1"/>
              <a:t>imaging</a:t>
            </a:r>
            <a:endParaRPr lang="uk-UA" altLang="uk-UA" sz="800" dirty="0"/>
          </a:p>
          <a:p>
            <a:pPr>
              <a:lnSpc>
                <a:spcPct val="80000"/>
              </a:lnSpc>
            </a:pPr>
            <a:r>
              <a:rPr lang="uk-UA" altLang="uk-UA" sz="800" dirty="0"/>
              <a:t>cerebro-vascular </a:t>
            </a:r>
            <a:r>
              <a:rPr lang="uk-UA" altLang="uk-UA" sz="800" dirty="0" err="1"/>
              <a:t>blood</a:t>
            </a:r>
            <a:r>
              <a:rPr lang="uk-UA" altLang="uk-UA" sz="800" dirty="0"/>
              <a:t> </a:t>
            </a:r>
            <a:r>
              <a:rPr lang="uk-UA" altLang="uk-UA" sz="800" dirty="0" err="1"/>
              <a:t>perfusion</a:t>
            </a:r>
            <a:r>
              <a:rPr lang="uk-UA" altLang="uk-UA" sz="800" dirty="0"/>
              <a:t> </a:t>
            </a:r>
            <a:r>
              <a:rPr lang="uk-UA" altLang="uk-UA" sz="800" dirty="0" err="1"/>
              <a:t>in</a:t>
            </a:r>
            <a:r>
              <a:rPr lang="uk-UA" altLang="uk-UA" sz="800" dirty="0"/>
              <a:t> </a:t>
            </a:r>
            <a:r>
              <a:rPr lang="uk-UA" altLang="uk-UA" sz="800" dirty="0" err="1"/>
              <a:t>mice</a:t>
            </a:r>
            <a:r>
              <a:rPr lang="uk-UA" altLang="uk-UA" sz="800" dirty="0"/>
              <a:t> </a:t>
            </a:r>
            <a:r>
              <a:rPr lang="uk-UA" altLang="uk-UA" sz="800" dirty="0" err="1"/>
              <a:t>with</a:t>
            </a:r>
            <a:r>
              <a:rPr lang="uk-UA" altLang="uk-UA" sz="800" dirty="0"/>
              <a:t> </a:t>
            </a:r>
            <a:r>
              <a:rPr lang="uk-UA" altLang="uk-UA" sz="800" dirty="0" err="1"/>
              <a:t>the</a:t>
            </a:r>
            <a:r>
              <a:rPr lang="uk-UA" altLang="uk-UA" sz="800" dirty="0"/>
              <a:t> </a:t>
            </a:r>
            <a:r>
              <a:rPr lang="uk-UA" altLang="uk-UA" sz="800" dirty="0" err="1"/>
              <a:t>cranium</a:t>
            </a:r>
            <a:r>
              <a:rPr lang="uk-UA" altLang="uk-UA" sz="800" dirty="0"/>
              <a:t> </a:t>
            </a:r>
            <a:r>
              <a:rPr lang="uk-UA" altLang="uk-UA" sz="800" dirty="0" err="1"/>
              <a:t>intact</a:t>
            </a:r>
            <a:r>
              <a:rPr lang="uk-UA" altLang="uk-UA" sz="800" dirty="0"/>
              <a:t> [15]. </a:t>
            </a:r>
            <a:r>
              <a:rPr lang="uk-UA" altLang="uk-UA" sz="800" dirty="0" err="1"/>
              <a:t>It</a:t>
            </a:r>
            <a:r>
              <a:rPr lang="uk-UA" altLang="uk-UA" sz="800" dirty="0"/>
              <a:t> </a:t>
            </a:r>
            <a:r>
              <a:rPr lang="uk-UA" altLang="uk-UA" sz="800" dirty="0" err="1"/>
              <a:t>would</a:t>
            </a:r>
            <a:r>
              <a:rPr lang="uk-UA" altLang="uk-UA" sz="800" dirty="0"/>
              <a:t> </a:t>
            </a:r>
            <a:r>
              <a:rPr lang="uk-UA" altLang="uk-UA" sz="800" dirty="0" err="1"/>
              <a:t>be</a:t>
            </a:r>
            <a:r>
              <a:rPr lang="uk-UA" altLang="uk-UA" sz="800" dirty="0"/>
              <a:t> </a:t>
            </a:r>
            <a:r>
              <a:rPr lang="uk-UA" altLang="uk-UA" sz="800" dirty="0" err="1"/>
              <a:t>desirable</a:t>
            </a:r>
            <a:endParaRPr lang="uk-UA" altLang="uk-UA" sz="800" dirty="0"/>
          </a:p>
          <a:p>
            <a:pPr>
              <a:lnSpc>
                <a:spcPct val="80000"/>
              </a:lnSpc>
            </a:pPr>
            <a:r>
              <a:rPr lang="uk-UA" altLang="uk-UA" sz="800" dirty="0" err="1"/>
              <a:t>that</a:t>
            </a:r>
            <a:r>
              <a:rPr lang="uk-UA" altLang="uk-UA" sz="800" dirty="0"/>
              <a:t> </a:t>
            </a:r>
            <a:r>
              <a:rPr lang="uk-UA" altLang="uk-UA" sz="800" dirty="0" err="1"/>
              <a:t>the</a:t>
            </a:r>
            <a:r>
              <a:rPr lang="uk-UA" altLang="uk-UA" sz="800" dirty="0"/>
              <a:t> cerebro-vascular </a:t>
            </a:r>
            <a:r>
              <a:rPr lang="uk-UA" altLang="uk-UA" sz="800" dirty="0" err="1"/>
              <a:t>blood</a:t>
            </a:r>
            <a:r>
              <a:rPr lang="uk-UA" altLang="uk-UA" sz="800" dirty="0"/>
              <a:t> </a:t>
            </a:r>
            <a:r>
              <a:rPr lang="uk-UA" altLang="uk-UA" sz="800" dirty="0" err="1"/>
              <a:t>perfusion</a:t>
            </a:r>
            <a:r>
              <a:rPr lang="uk-UA" altLang="uk-UA" sz="800" dirty="0"/>
              <a:t> </a:t>
            </a:r>
            <a:r>
              <a:rPr lang="uk-UA" altLang="uk-UA" sz="800" dirty="0" err="1"/>
              <a:t>can</a:t>
            </a:r>
            <a:r>
              <a:rPr lang="uk-UA" altLang="uk-UA" sz="800" dirty="0"/>
              <a:t> </a:t>
            </a:r>
            <a:r>
              <a:rPr lang="uk-UA" altLang="uk-UA" sz="800" dirty="0" err="1"/>
              <a:t>be</a:t>
            </a:r>
            <a:r>
              <a:rPr lang="uk-UA" altLang="uk-UA" sz="800" dirty="0"/>
              <a:t> </a:t>
            </a:r>
            <a:r>
              <a:rPr lang="uk-UA" altLang="uk-UA" sz="800" dirty="0" err="1"/>
              <a:t>accessed</a:t>
            </a:r>
            <a:r>
              <a:rPr lang="uk-UA" altLang="uk-UA" sz="800" dirty="0"/>
              <a:t> </a:t>
            </a:r>
            <a:r>
              <a:rPr lang="uk-UA" altLang="uk-UA" sz="800" dirty="0" err="1"/>
              <a:t>without</a:t>
            </a:r>
            <a:r>
              <a:rPr lang="uk-UA" altLang="uk-UA" sz="800" dirty="0"/>
              <a:t> </a:t>
            </a:r>
            <a:r>
              <a:rPr lang="uk-UA" altLang="uk-UA" sz="800" dirty="0" err="1"/>
              <a:t>removal</a:t>
            </a:r>
            <a:r>
              <a:rPr lang="uk-UA" altLang="uk-UA" sz="800" dirty="0"/>
              <a:t> </a:t>
            </a:r>
            <a:r>
              <a:rPr lang="uk-UA" altLang="uk-UA" sz="800" dirty="0" err="1"/>
              <a:t>of</a:t>
            </a:r>
            <a:r>
              <a:rPr lang="uk-UA" altLang="uk-UA" sz="800" dirty="0"/>
              <a:t> </a:t>
            </a:r>
            <a:r>
              <a:rPr lang="uk-UA" altLang="uk-UA" sz="800" dirty="0" err="1"/>
              <a:t>the</a:t>
            </a:r>
            <a:r>
              <a:rPr lang="uk-UA" altLang="uk-UA" sz="800" dirty="0"/>
              <a:t> </a:t>
            </a:r>
            <a:r>
              <a:rPr lang="uk-UA" altLang="uk-UA" sz="800" dirty="0" err="1"/>
              <a:t>overlaying</a:t>
            </a:r>
            <a:endParaRPr lang="uk-UA" altLang="uk-UA" sz="800" dirty="0"/>
          </a:p>
          <a:p>
            <a:pPr>
              <a:lnSpc>
                <a:spcPct val="80000"/>
              </a:lnSpc>
            </a:pPr>
            <a:r>
              <a:rPr lang="uk-UA" altLang="uk-UA" sz="800" dirty="0" err="1"/>
              <a:t>skin</a:t>
            </a:r>
            <a:r>
              <a:rPr lang="uk-UA" altLang="uk-UA" sz="800" dirty="0"/>
              <a:t> </a:t>
            </a:r>
            <a:r>
              <a:rPr lang="uk-UA" altLang="uk-UA" sz="800" dirty="0" err="1"/>
              <a:t>so</a:t>
            </a:r>
            <a:r>
              <a:rPr lang="uk-UA" altLang="uk-UA" sz="800" dirty="0"/>
              <a:t> </a:t>
            </a:r>
            <a:r>
              <a:rPr lang="uk-UA" altLang="uk-UA" sz="800" dirty="0" err="1"/>
              <a:t>that</a:t>
            </a:r>
            <a:r>
              <a:rPr lang="uk-UA" altLang="uk-UA" sz="800" dirty="0"/>
              <a:t> </a:t>
            </a:r>
            <a:r>
              <a:rPr lang="uk-UA" altLang="uk-UA" sz="800" dirty="0" err="1"/>
              <a:t>the</a:t>
            </a:r>
            <a:r>
              <a:rPr lang="uk-UA" altLang="uk-UA" sz="800" dirty="0"/>
              <a:t> </a:t>
            </a:r>
            <a:r>
              <a:rPr lang="uk-UA" altLang="uk-UA" sz="800" dirty="0" err="1"/>
              <a:t>possible</a:t>
            </a:r>
            <a:r>
              <a:rPr lang="uk-UA" altLang="uk-UA" sz="800" dirty="0"/>
              <a:t> </a:t>
            </a:r>
            <a:r>
              <a:rPr lang="uk-UA" altLang="uk-UA" sz="800" dirty="0" err="1"/>
              <a:t>complications</a:t>
            </a:r>
            <a:r>
              <a:rPr lang="uk-UA" altLang="uk-UA" sz="800" dirty="0"/>
              <a:t> </a:t>
            </a:r>
            <a:r>
              <a:rPr lang="uk-UA" altLang="uk-UA" sz="800" dirty="0" err="1"/>
              <a:t>of</a:t>
            </a:r>
            <a:r>
              <a:rPr lang="uk-UA" altLang="uk-UA" sz="800" dirty="0"/>
              <a:t> </a:t>
            </a:r>
            <a:r>
              <a:rPr lang="uk-UA" altLang="uk-UA" sz="800" dirty="0" err="1"/>
              <a:t>dynamic</a:t>
            </a:r>
            <a:r>
              <a:rPr lang="uk-UA" altLang="uk-UA" sz="800" dirty="0"/>
              <a:t> </a:t>
            </a:r>
            <a:r>
              <a:rPr lang="uk-UA" altLang="uk-UA" sz="800" dirty="0" err="1"/>
              <a:t>blood</a:t>
            </a:r>
            <a:r>
              <a:rPr lang="uk-UA" altLang="uk-UA" sz="800" dirty="0"/>
              <a:t> </a:t>
            </a:r>
            <a:r>
              <a:rPr lang="uk-UA" altLang="uk-UA" sz="800" dirty="0" err="1"/>
              <a:t>flow</a:t>
            </a:r>
            <a:r>
              <a:rPr lang="uk-UA" altLang="uk-UA" sz="800" dirty="0"/>
              <a:t> </a:t>
            </a:r>
            <a:r>
              <a:rPr lang="uk-UA" altLang="uk-UA" sz="800" dirty="0" err="1"/>
              <a:t>due</a:t>
            </a:r>
            <a:r>
              <a:rPr lang="uk-UA" altLang="uk-UA" sz="800" dirty="0"/>
              <a:t> </a:t>
            </a:r>
            <a:r>
              <a:rPr lang="uk-UA" altLang="uk-UA" sz="800" dirty="0" err="1"/>
              <a:t>to</a:t>
            </a:r>
            <a:r>
              <a:rPr lang="uk-UA" altLang="uk-UA" sz="800" dirty="0"/>
              <a:t> </a:t>
            </a:r>
            <a:r>
              <a:rPr lang="uk-UA" altLang="uk-UA" sz="800" dirty="0" err="1"/>
              <a:t>surgical</a:t>
            </a:r>
            <a:r>
              <a:rPr lang="uk-UA" altLang="uk-UA" sz="800" dirty="0"/>
              <a:t> </a:t>
            </a:r>
            <a:r>
              <a:rPr lang="uk-UA" altLang="uk-UA" sz="800" dirty="0" err="1"/>
              <a:t>interventions</a:t>
            </a:r>
            <a:endParaRPr lang="uk-UA" altLang="uk-UA" sz="800" dirty="0"/>
          </a:p>
          <a:p>
            <a:pPr>
              <a:lnSpc>
                <a:spcPct val="80000"/>
              </a:lnSpc>
            </a:pPr>
            <a:r>
              <a:rPr lang="uk-UA" altLang="uk-UA" sz="800" dirty="0" err="1"/>
              <a:t>can</a:t>
            </a:r>
            <a:r>
              <a:rPr lang="uk-UA" altLang="uk-UA" sz="800" dirty="0"/>
              <a:t> </a:t>
            </a:r>
            <a:r>
              <a:rPr lang="uk-UA" altLang="uk-UA" sz="800" dirty="0" err="1"/>
              <a:t>be</a:t>
            </a:r>
            <a:r>
              <a:rPr lang="uk-UA" altLang="uk-UA" sz="800" dirty="0"/>
              <a:t> </a:t>
            </a:r>
            <a:r>
              <a:rPr lang="uk-UA" altLang="uk-UA" sz="800" dirty="0" err="1"/>
              <a:t>minimized</a:t>
            </a:r>
            <a:r>
              <a:rPr lang="uk-UA" altLang="uk-UA" sz="800" dirty="0"/>
              <a:t>.</a:t>
            </a:r>
          </a:p>
        </p:txBody>
      </p:sp>
    </p:spTree>
    <p:extLst>
      <p:ext uri="{BB962C8B-B14F-4D97-AF65-F5344CB8AC3E}">
        <p14:creationId xmlns:p14="http://schemas.microsoft.com/office/powerpoint/2010/main" val="1890538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D153E9-FE8D-4AF7-B026-885E5C03DFBD}" type="slidenum">
              <a:rPr lang="uk-UA" altLang="uk-UA"/>
              <a:pPr/>
              <a:t>4</a:t>
            </a:fld>
            <a:endParaRPr lang="uk-UA" altLang="uk-UA"/>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uk-UA" altLang="uk-UA" b="1" dirty="0"/>
              <a:t>Red blood cells in a capillary vessel. (Color enhanced transmission electron micrograph (TEM) of red blood cells in a capillary vessel. The smallest type of blood vessel, Capillaries contain densely packed Erythrocytes</a:t>
            </a:r>
          </a:p>
          <a:p>
            <a:r>
              <a:rPr lang="en-US" altLang="uk-UA" dirty="0"/>
              <a:t>I have to mention sizes of objects here.</a:t>
            </a:r>
            <a:endParaRPr lang="uk-UA" altLang="uk-UA" dirty="0"/>
          </a:p>
        </p:txBody>
      </p:sp>
    </p:spTree>
    <p:extLst>
      <p:ext uri="{BB962C8B-B14F-4D97-AF65-F5344CB8AC3E}">
        <p14:creationId xmlns:p14="http://schemas.microsoft.com/office/powerpoint/2010/main" val="334613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0C85C1-81F9-446F-91D9-36A002BEF521}" type="slidenum">
              <a:rPr lang="uk-UA" altLang="uk-UA"/>
              <a:pPr/>
              <a:t>5</a:t>
            </a:fld>
            <a:endParaRPr lang="uk-UA" altLang="uk-UA"/>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uk-UA" altLang="uk-UA" dirty="0" err="1"/>
              <a:t>Small</a:t>
            </a:r>
            <a:r>
              <a:rPr lang="uk-UA" altLang="uk-UA" dirty="0"/>
              <a:t> </a:t>
            </a:r>
            <a:r>
              <a:rPr lang="uk-UA" altLang="uk-UA" dirty="0" err="1"/>
              <a:t>intestine</a:t>
            </a:r>
            <a:r>
              <a:rPr lang="uk-UA" altLang="uk-UA" dirty="0"/>
              <a:t> </a:t>
            </a:r>
            <a:r>
              <a:rPr lang="uk-UA" altLang="uk-UA" dirty="0" err="1"/>
              <a:t>blood</a:t>
            </a:r>
            <a:r>
              <a:rPr lang="uk-UA" altLang="uk-UA" dirty="0"/>
              <a:t> </a:t>
            </a:r>
            <a:r>
              <a:rPr lang="uk-UA" altLang="uk-UA" dirty="0" err="1"/>
              <a:t>vessels</a:t>
            </a:r>
            <a:r>
              <a:rPr lang="uk-UA" altLang="uk-UA" dirty="0"/>
              <a:t>. </a:t>
            </a:r>
            <a:r>
              <a:rPr lang="uk-UA" altLang="uk-UA" dirty="0" err="1"/>
              <a:t>Coloured</a:t>
            </a:r>
            <a:r>
              <a:rPr lang="uk-UA" altLang="uk-UA" dirty="0"/>
              <a:t> </a:t>
            </a:r>
            <a:r>
              <a:rPr lang="uk-UA" altLang="uk-UA" dirty="0" err="1" smtClean="0"/>
              <a:t>scanning</a:t>
            </a:r>
            <a:r>
              <a:rPr lang="en-US" altLang="uk-UA" dirty="0" smtClean="0"/>
              <a:t> </a:t>
            </a:r>
            <a:r>
              <a:rPr lang="uk-UA" altLang="uk-UA" dirty="0" err="1" smtClean="0"/>
              <a:t>electron</a:t>
            </a:r>
            <a:r>
              <a:rPr lang="uk-UA" altLang="uk-UA" dirty="0" smtClean="0"/>
              <a:t> </a:t>
            </a:r>
            <a:r>
              <a:rPr lang="uk-UA" altLang="uk-UA" dirty="0" err="1"/>
              <a:t>micrograph</a:t>
            </a:r>
            <a:r>
              <a:rPr lang="uk-UA" altLang="uk-UA" dirty="0"/>
              <a:t> (SEM) </a:t>
            </a:r>
            <a:r>
              <a:rPr lang="uk-UA" altLang="uk-UA" dirty="0" err="1"/>
              <a:t>of</a:t>
            </a:r>
            <a:r>
              <a:rPr lang="uk-UA" altLang="uk-UA" dirty="0"/>
              <a:t> a </a:t>
            </a:r>
            <a:r>
              <a:rPr lang="uk-UA" altLang="uk-UA" dirty="0" err="1"/>
              <a:t>resin</a:t>
            </a:r>
            <a:r>
              <a:rPr lang="uk-UA" altLang="uk-UA" dirty="0"/>
              <a:t> </a:t>
            </a:r>
            <a:r>
              <a:rPr lang="uk-UA" altLang="uk-UA" dirty="0" err="1"/>
              <a:t>cast</a:t>
            </a:r>
            <a:r>
              <a:rPr lang="uk-UA" altLang="uk-UA" dirty="0"/>
              <a:t> </a:t>
            </a:r>
            <a:r>
              <a:rPr lang="uk-UA" altLang="uk-UA" dirty="0" err="1" smtClean="0"/>
              <a:t>of</a:t>
            </a:r>
            <a:r>
              <a:rPr lang="en-US" altLang="uk-UA" dirty="0" smtClean="0"/>
              <a:t> </a:t>
            </a:r>
            <a:r>
              <a:rPr lang="uk-UA" altLang="uk-UA" dirty="0" smtClean="0"/>
              <a:t>blood </a:t>
            </a:r>
            <a:r>
              <a:rPr lang="uk-UA" altLang="uk-UA" dirty="0"/>
              <a:t>vessels in the duodenum region of the </a:t>
            </a:r>
            <a:r>
              <a:rPr lang="uk-UA" altLang="uk-UA" dirty="0" smtClean="0"/>
              <a:t>small</a:t>
            </a:r>
            <a:r>
              <a:rPr lang="en-US" altLang="uk-UA" dirty="0" smtClean="0"/>
              <a:t> </a:t>
            </a:r>
            <a:r>
              <a:rPr lang="uk-UA" altLang="uk-UA" dirty="0" smtClean="0"/>
              <a:t>intestine</a:t>
            </a:r>
            <a:r>
              <a:rPr lang="uk-UA" altLang="uk-UA" dirty="0"/>
              <a:t>. </a:t>
            </a:r>
            <a:r>
              <a:rPr lang="uk-UA" altLang="uk-UA" dirty="0" err="1"/>
              <a:t>The</a:t>
            </a:r>
            <a:r>
              <a:rPr lang="uk-UA" altLang="uk-UA" dirty="0"/>
              <a:t> </a:t>
            </a:r>
            <a:r>
              <a:rPr lang="uk-UA" altLang="uk-UA" dirty="0" err="1"/>
              <a:t>thick</a:t>
            </a:r>
            <a:r>
              <a:rPr lang="uk-UA" altLang="uk-UA" dirty="0"/>
              <a:t> </a:t>
            </a:r>
            <a:r>
              <a:rPr lang="uk-UA" altLang="uk-UA" dirty="0" err="1"/>
              <a:t>blood</a:t>
            </a:r>
            <a:r>
              <a:rPr lang="uk-UA" altLang="uk-UA" dirty="0"/>
              <a:t> </a:t>
            </a:r>
            <a:r>
              <a:rPr lang="uk-UA" altLang="uk-UA" dirty="0" err="1"/>
              <a:t>vessels</a:t>
            </a:r>
            <a:r>
              <a:rPr lang="uk-UA" altLang="uk-UA" dirty="0"/>
              <a:t> (</a:t>
            </a:r>
            <a:r>
              <a:rPr lang="uk-UA" altLang="uk-UA" dirty="0" err="1"/>
              <a:t>orange</a:t>
            </a:r>
            <a:r>
              <a:rPr lang="uk-UA" altLang="uk-UA" dirty="0"/>
              <a:t>) </a:t>
            </a:r>
            <a:r>
              <a:rPr lang="uk-UA" altLang="uk-UA" dirty="0" err="1"/>
              <a:t>are</a:t>
            </a:r>
            <a:r>
              <a:rPr lang="en-US" altLang="uk-UA" dirty="0"/>
              <a:t> </a:t>
            </a:r>
            <a:r>
              <a:rPr lang="uk-UA" altLang="uk-UA" dirty="0"/>
              <a:t>the veins, while the thinner blood vessels (red</a:t>
            </a:r>
            <a:r>
              <a:rPr lang="uk-UA" altLang="uk-UA" dirty="0" smtClean="0"/>
              <a:t>)</a:t>
            </a:r>
            <a:r>
              <a:rPr lang="en-US" altLang="uk-UA" dirty="0" smtClean="0"/>
              <a:t> </a:t>
            </a:r>
            <a:r>
              <a:rPr lang="uk-UA" altLang="uk-UA" dirty="0" smtClean="0"/>
              <a:t>are </a:t>
            </a:r>
            <a:r>
              <a:rPr lang="uk-UA" altLang="uk-UA" dirty="0"/>
              <a:t>the arteries. </a:t>
            </a:r>
            <a:r>
              <a:rPr lang="uk-UA" altLang="uk-UA" dirty="0" err="1"/>
              <a:t>These</a:t>
            </a:r>
            <a:r>
              <a:rPr lang="uk-UA" altLang="uk-UA" dirty="0"/>
              <a:t> </a:t>
            </a:r>
            <a:r>
              <a:rPr lang="uk-UA" altLang="uk-UA" dirty="0" err="1"/>
              <a:t>bring</a:t>
            </a:r>
            <a:r>
              <a:rPr lang="uk-UA" altLang="uk-UA" dirty="0"/>
              <a:t> </a:t>
            </a:r>
            <a:r>
              <a:rPr lang="uk-UA" altLang="uk-UA" dirty="0" err="1"/>
              <a:t>blood</a:t>
            </a:r>
            <a:r>
              <a:rPr lang="uk-UA" altLang="uk-UA" dirty="0"/>
              <a:t> </a:t>
            </a:r>
            <a:r>
              <a:rPr lang="uk-UA" altLang="uk-UA" dirty="0" err="1"/>
              <a:t>to</a:t>
            </a:r>
            <a:r>
              <a:rPr lang="uk-UA" altLang="uk-UA" dirty="0"/>
              <a:t> </a:t>
            </a:r>
            <a:r>
              <a:rPr lang="uk-UA" altLang="uk-UA" dirty="0" err="1"/>
              <a:t>and</a:t>
            </a:r>
            <a:r>
              <a:rPr lang="uk-UA" altLang="uk-UA" dirty="0"/>
              <a:t> </a:t>
            </a:r>
            <a:r>
              <a:rPr lang="uk-UA" altLang="uk-UA" dirty="0" err="1" smtClean="0"/>
              <a:t>from</a:t>
            </a:r>
            <a:r>
              <a:rPr lang="en-US" altLang="uk-UA" dirty="0" smtClean="0"/>
              <a:t> </a:t>
            </a:r>
            <a:r>
              <a:rPr lang="uk-UA" altLang="uk-UA" dirty="0" err="1" smtClean="0"/>
              <a:t>the</a:t>
            </a:r>
            <a:r>
              <a:rPr lang="uk-UA" altLang="uk-UA" dirty="0" smtClean="0"/>
              <a:t> </a:t>
            </a:r>
            <a:r>
              <a:rPr lang="uk-UA" altLang="uk-UA" dirty="0" err="1"/>
              <a:t>smallest</a:t>
            </a:r>
            <a:r>
              <a:rPr lang="uk-UA" altLang="uk-UA" dirty="0"/>
              <a:t> </a:t>
            </a:r>
            <a:r>
              <a:rPr lang="uk-UA" altLang="uk-UA" dirty="0" err="1"/>
              <a:t>blood</a:t>
            </a:r>
            <a:r>
              <a:rPr lang="uk-UA" altLang="uk-UA" dirty="0"/>
              <a:t> </a:t>
            </a:r>
            <a:r>
              <a:rPr lang="uk-UA" altLang="uk-UA" dirty="0" err="1"/>
              <a:t>vessels</a:t>
            </a:r>
            <a:r>
              <a:rPr lang="uk-UA" altLang="uk-UA" dirty="0"/>
              <a:t> (</a:t>
            </a:r>
            <a:r>
              <a:rPr lang="uk-UA" altLang="uk-UA" dirty="0" err="1"/>
              <a:t>capillaries</a:t>
            </a:r>
            <a:r>
              <a:rPr lang="uk-UA" altLang="uk-UA" dirty="0"/>
              <a:t>) </a:t>
            </a:r>
            <a:r>
              <a:rPr lang="uk-UA" altLang="uk-UA" dirty="0" err="1" smtClean="0"/>
              <a:t>that</a:t>
            </a:r>
            <a:r>
              <a:rPr lang="en-US" altLang="uk-UA" dirty="0" smtClean="0"/>
              <a:t> </a:t>
            </a:r>
            <a:r>
              <a:rPr lang="uk-UA" altLang="uk-UA" dirty="0" err="1" smtClean="0"/>
              <a:t>infiltrate</a:t>
            </a:r>
            <a:r>
              <a:rPr lang="uk-UA" altLang="uk-UA" dirty="0" smtClean="0"/>
              <a:t> </a:t>
            </a:r>
            <a:r>
              <a:rPr lang="uk-UA" altLang="uk-UA" dirty="0" err="1"/>
              <a:t>the</a:t>
            </a:r>
            <a:r>
              <a:rPr lang="uk-UA" altLang="uk-UA" dirty="0"/>
              <a:t> </a:t>
            </a:r>
            <a:r>
              <a:rPr lang="uk-UA" altLang="uk-UA" dirty="0" err="1"/>
              <a:t>walls</a:t>
            </a:r>
            <a:r>
              <a:rPr lang="uk-UA" altLang="uk-UA" dirty="0"/>
              <a:t> </a:t>
            </a:r>
            <a:r>
              <a:rPr lang="uk-UA" altLang="uk-UA" dirty="0" err="1"/>
              <a:t>of</a:t>
            </a:r>
            <a:r>
              <a:rPr lang="uk-UA" altLang="uk-UA" dirty="0"/>
              <a:t> </a:t>
            </a:r>
            <a:r>
              <a:rPr lang="uk-UA" altLang="uk-UA" dirty="0" err="1"/>
              <a:t>the</a:t>
            </a:r>
            <a:r>
              <a:rPr lang="uk-UA" altLang="uk-UA" dirty="0"/>
              <a:t> </a:t>
            </a:r>
            <a:r>
              <a:rPr lang="uk-UA" altLang="uk-UA" dirty="0" err="1"/>
              <a:t>intestine</a:t>
            </a:r>
            <a:r>
              <a:rPr lang="uk-UA" altLang="uk-UA" dirty="0"/>
              <a:t>, </a:t>
            </a:r>
            <a:r>
              <a:rPr lang="uk-UA" altLang="uk-UA" dirty="0" err="1"/>
              <a:t>forming</a:t>
            </a:r>
            <a:r>
              <a:rPr lang="uk-UA" altLang="uk-UA" dirty="0"/>
              <a:t> </a:t>
            </a:r>
            <a:r>
              <a:rPr lang="uk-UA" altLang="uk-UA" dirty="0" err="1" smtClean="0"/>
              <a:t>the</a:t>
            </a:r>
            <a:r>
              <a:rPr lang="en-US" altLang="uk-UA" dirty="0" smtClean="0"/>
              <a:t> </a:t>
            </a:r>
            <a:r>
              <a:rPr lang="uk-UA" altLang="uk-UA" dirty="0" err="1" smtClean="0"/>
              <a:t>structure</a:t>
            </a:r>
            <a:r>
              <a:rPr lang="uk-UA" altLang="uk-UA" dirty="0" smtClean="0"/>
              <a:t> </a:t>
            </a:r>
            <a:r>
              <a:rPr lang="uk-UA" altLang="uk-UA" dirty="0" err="1"/>
              <a:t>seen</a:t>
            </a:r>
            <a:r>
              <a:rPr lang="uk-UA" altLang="uk-UA" dirty="0"/>
              <a:t> </a:t>
            </a:r>
            <a:r>
              <a:rPr lang="uk-UA" altLang="uk-UA" dirty="0" err="1"/>
              <a:t>here</a:t>
            </a:r>
            <a:r>
              <a:rPr lang="uk-UA" altLang="uk-UA" dirty="0"/>
              <a:t>. </a:t>
            </a:r>
            <a:r>
              <a:rPr lang="uk-UA" altLang="uk-UA" dirty="0" err="1"/>
              <a:t>It</a:t>
            </a:r>
            <a:r>
              <a:rPr lang="uk-UA" altLang="uk-UA" dirty="0"/>
              <a:t> </a:t>
            </a:r>
            <a:r>
              <a:rPr lang="uk-UA" altLang="uk-UA" dirty="0" err="1"/>
              <a:t>is</a:t>
            </a:r>
            <a:r>
              <a:rPr lang="uk-UA" altLang="uk-UA" dirty="0"/>
              <a:t> </a:t>
            </a:r>
            <a:r>
              <a:rPr lang="uk-UA" altLang="uk-UA" dirty="0" err="1"/>
              <a:t>in</a:t>
            </a:r>
            <a:r>
              <a:rPr lang="uk-UA" altLang="uk-UA" dirty="0"/>
              <a:t> </a:t>
            </a:r>
            <a:r>
              <a:rPr lang="uk-UA" altLang="uk-UA" dirty="0" err="1"/>
              <a:t>the</a:t>
            </a:r>
            <a:r>
              <a:rPr lang="uk-UA" altLang="uk-UA" dirty="0"/>
              <a:t> </a:t>
            </a:r>
            <a:r>
              <a:rPr lang="uk-UA" altLang="uk-UA" dirty="0" err="1" smtClean="0"/>
              <a:t>capillaries</a:t>
            </a:r>
            <a:r>
              <a:rPr lang="en-US" altLang="uk-UA" dirty="0" smtClean="0"/>
              <a:t> </a:t>
            </a:r>
            <a:r>
              <a:rPr lang="uk-UA" altLang="uk-UA" dirty="0" err="1" smtClean="0"/>
              <a:t>that</a:t>
            </a:r>
            <a:r>
              <a:rPr lang="uk-UA" altLang="uk-UA" dirty="0" smtClean="0"/>
              <a:t> </a:t>
            </a:r>
            <a:r>
              <a:rPr lang="uk-UA" altLang="uk-UA" dirty="0" err="1"/>
              <a:t>nutrients</a:t>
            </a:r>
            <a:r>
              <a:rPr lang="uk-UA" altLang="uk-UA" dirty="0"/>
              <a:t> (</a:t>
            </a:r>
            <a:r>
              <a:rPr lang="uk-UA" altLang="uk-UA" dirty="0" err="1"/>
              <a:t>from</a:t>
            </a:r>
            <a:r>
              <a:rPr lang="uk-UA" altLang="uk-UA" dirty="0"/>
              <a:t> </a:t>
            </a:r>
            <a:r>
              <a:rPr lang="uk-UA" altLang="uk-UA" dirty="0" err="1"/>
              <a:t>digested</a:t>
            </a:r>
            <a:r>
              <a:rPr lang="uk-UA" altLang="uk-UA" dirty="0"/>
              <a:t> </a:t>
            </a:r>
            <a:r>
              <a:rPr lang="uk-UA" altLang="uk-UA" dirty="0" err="1"/>
              <a:t>food</a:t>
            </a:r>
            <a:r>
              <a:rPr lang="uk-UA" altLang="uk-UA" dirty="0"/>
              <a:t>) </a:t>
            </a:r>
            <a:r>
              <a:rPr lang="uk-UA" altLang="uk-UA" dirty="0" err="1"/>
              <a:t>and</a:t>
            </a:r>
            <a:r>
              <a:rPr lang="uk-UA" altLang="uk-UA" dirty="0"/>
              <a:t> </a:t>
            </a:r>
            <a:r>
              <a:rPr lang="uk-UA" altLang="uk-UA" dirty="0" err="1"/>
              <a:t>gases</a:t>
            </a:r>
            <a:r>
              <a:rPr lang="uk-UA" altLang="uk-UA" dirty="0"/>
              <a:t>(</a:t>
            </a:r>
            <a:r>
              <a:rPr lang="uk-UA" altLang="uk-UA" dirty="0" err="1"/>
              <a:t>oxygen</a:t>
            </a:r>
            <a:r>
              <a:rPr lang="uk-UA" altLang="uk-UA" dirty="0"/>
              <a:t> </a:t>
            </a:r>
            <a:r>
              <a:rPr lang="uk-UA" altLang="uk-UA" dirty="0" err="1"/>
              <a:t>for</a:t>
            </a:r>
            <a:r>
              <a:rPr lang="uk-UA" altLang="uk-UA" dirty="0"/>
              <a:t> </a:t>
            </a:r>
            <a:r>
              <a:rPr lang="uk-UA" altLang="uk-UA" dirty="0" err="1"/>
              <a:t>energy</a:t>
            </a:r>
            <a:r>
              <a:rPr lang="uk-UA" altLang="uk-UA" dirty="0"/>
              <a:t> </a:t>
            </a:r>
            <a:r>
              <a:rPr lang="uk-UA" altLang="uk-UA" dirty="0" err="1"/>
              <a:t>and</a:t>
            </a:r>
            <a:r>
              <a:rPr lang="uk-UA" altLang="uk-UA" dirty="0"/>
              <a:t> </a:t>
            </a:r>
            <a:r>
              <a:rPr lang="uk-UA" altLang="uk-UA" dirty="0" err="1"/>
              <a:t>waste</a:t>
            </a:r>
            <a:r>
              <a:rPr lang="uk-UA" altLang="uk-UA" dirty="0"/>
              <a:t> </a:t>
            </a:r>
            <a:r>
              <a:rPr lang="uk-UA" altLang="uk-UA" dirty="0" err="1"/>
              <a:t>carbon</a:t>
            </a:r>
            <a:r>
              <a:rPr lang="uk-UA" altLang="uk-UA" dirty="0"/>
              <a:t> </a:t>
            </a:r>
            <a:r>
              <a:rPr lang="uk-UA" altLang="uk-UA" dirty="0" err="1"/>
              <a:t>dioxide</a:t>
            </a:r>
            <a:r>
              <a:rPr lang="uk-UA" altLang="uk-UA" dirty="0"/>
              <a:t>) </a:t>
            </a:r>
            <a:r>
              <a:rPr lang="uk-UA" altLang="uk-UA" dirty="0" err="1" smtClean="0"/>
              <a:t>are</a:t>
            </a:r>
            <a:r>
              <a:rPr lang="en-US" altLang="uk-UA" dirty="0" smtClean="0"/>
              <a:t> </a:t>
            </a:r>
            <a:r>
              <a:rPr lang="uk-UA" altLang="uk-UA" dirty="0" err="1" smtClean="0"/>
              <a:t>exchanged</a:t>
            </a:r>
            <a:r>
              <a:rPr lang="uk-UA" altLang="uk-UA" dirty="0" smtClean="0"/>
              <a:t> </a:t>
            </a:r>
            <a:r>
              <a:rPr lang="uk-UA" altLang="uk-UA" dirty="0" err="1"/>
              <a:t>with</a:t>
            </a:r>
            <a:r>
              <a:rPr lang="uk-UA" altLang="uk-UA" dirty="0"/>
              <a:t> </a:t>
            </a:r>
            <a:r>
              <a:rPr lang="uk-UA" altLang="uk-UA" dirty="0" err="1"/>
              <a:t>the</a:t>
            </a:r>
            <a:r>
              <a:rPr lang="uk-UA" altLang="uk-UA" dirty="0"/>
              <a:t> </a:t>
            </a:r>
            <a:r>
              <a:rPr lang="uk-UA" altLang="uk-UA" dirty="0" err="1"/>
              <a:t>intestinal</a:t>
            </a:r>
            <a:r>
              <a:rPr lang="uk-UA" altLang="uk-UA" dirty="0"/>
              <a:t> </a:t>
            </a:r>
            <a:r>
              <a:rPr lang="uk-UA" altLang="uk-UA" dirty="0" err="1"/>
              <a:t>tissues</a:t>
            </a:r>
            <a:r>
              <a:rPr lang="uk-UA" altLang="uk-UA" dirty="0"/>
              <a:t>. </a:t>
            </a:r>
            <a:r>
              <a:rPr lang="uk-UA" altLang="uk-UA" dirty="0" err="1"/>
              <a:t>The</a:t>
            </a:r>
            <a:r>
              <a:rPr lang="uk-UA" altLang="uk-UA" dirty="0"/>
              <a:t> </a:t>
            </a:r>
            <a:r>
              <a:rPr lang="uk-UA" altLang="uk-UA" dirty="0" err="1" smtClean="0"/>
              <a:t>cast</a:t>
            </a:r>
            <a:r>
              <a:rPr lang="en-US" altLang="uk-UA" dirty="0" smtClean="0"/>
              <a:t> </a:t>
            </a:r>
            <a:r>
              <a:rPr lang="uk-UA" altLang="uk-UA" dirty="0" err="1" smtClean="0"/>
              <a:t>was</a:t>
            </a:r>
            <a:r>
              <a:rPr lang="uk-UA" altLang="uk-UA" dirty="0" smtClean="0"/>
              <a:t> </a:t>
            </a:r>
            <a:r>
              <a:rPr lang="uk-UA" altLang="uk-UA" dirty="0" err="1"/>
              <a:t>made</a:t>
            </a:r>
            <a:r>
              <a:rPr lang="uk-UA" altLang="uk-UA" dirty="0"/>
              <a:t> </a:t>
            </a:r>
            <a:r>
              <a:rPr lang="uk-UA" altLang="uk-UA" dirty="0" err="1"/>
              <a:t>by</a:t>
            </a:r>
            <a:r>
              <a:rPr lang="uk-UA" altLang="uk-UA" dirty="0"/>
              <a:t> </a:t>
            </a:r>
            <a:r>
              <a:rPr lang="uk-UA" altLang="uk-UA" dirty="0" err="1"/>
              <a:t>injecting</a:t>
            </a:r>
            <a:r>
              <a:rPr lang="uk-UA" altLang="uk-UA" dirty="0"/>
              <a:t> </a:t>
            </a:r>
            <a:r>
              <a:rPr lang="uk-UA" altLang="uk-UA" dirty="0" err="1"/>
              <a:t>resin</a:t>
            </a:r>
            <a:r>
              <a:rPr lang="uk-UA" altLang="uk-UA" dirty="0"/>
              <a:t> </a:t>
            </a:r>
            <a:r>
              <a:rPr lang="uk-UA" altLang="uk-UA" dirty="0" err="1"/>
              <a:t>into</a:t>
            </a:r>
            <a:r>
              <a:rPr lang="uk-UA" altLang="uk-UA" dirty="0"/>
              <a:t> </a:t>
            </a:r>
            <a:r>
              <a:rPr lang="uk-UA" altLang="uk-UA" dirty="0" err="1"/>
              <a:t>the</a:t>
            </a:r>
            <a:r>
              <a:rPr lang="uk-UA" altLang="uk-UA" dirty="0"/>
              <a:t> </a:t>
            </a:r>
            <a:r>
              <a:rPr lang="uk-UA" altLang="uk-UA" dirty="0" err="1"/>
              <a:t>bloodvessels</a:t>
            </a:r>
            <a:r>
              <a:rPr lang="uk-UA" altLang="uk-UA" dirty="0"/>
              <a:t>. </a:t>
            </a:r>
            <a:r>
              <a:rPr lang="uk-UA" altLang="uk-UA" dirty="0" err="1"/>
              <a:t>The</a:t>
            </a:r>
            <a:r>
              <a:rPr lang="uk-UA" altLang="uk-UA" dirty="0"/>
              <a:t> </a:t>
            </a:r>
            <a:r>
              <a:rPr lang="uk-UA" altLang="uk-UA" dirty="0" err="1"/>
              <a:t>surrounding</a:t>
            </a:r>
            <a:r>
              <a:rPr lang="uk-UA" altLang="uk-UA" dirty="0"/>
              <a:t> </a:t>
            </a:r>
            <a:r>
              <a:rPr lang="uk-UA" altLang="uk-UA" dirty="0" err="1"/>
              <a:t>tissues</a:t>
            </a:r>
            <a:r>
              <a:rPr lang="uk-UA" altLang="uk-UA" dirty="0"/>
              <a:t> </a:t>
            </a:r>
            <a:r>
              <a:rPr lang="uk-UA" altLang="uk-UA" dirty="0" err="1"/>
              <a:t>were</a:t>
            </a:r>
            <a:r>
              <a:rPr lang="uk-UA" altLang="uk-UA" dirty="0"/>
              <a:t> </a:t>
            </a:r>
            <a:r>
              <a:rPr lang="uk-UA" altLang="uk-UA" dirty="0" err="1" smtClean="0"/>
              <a:t>then</a:t>
            </a:r>
            <a:r>
              <a:rPr lang="en-US" altLang="uk-UA" dirty="0" smtClean="0"/>
              <a:t> </a:t>
            </a:r>
            <a:r>
              <a:rPr lang="uk-UA" altLang="uk-UA" dirty="0" err="1" smtClean="0"/>
              <a:t>chemically</a:t>
            </a:r>
            <a:r>
              <a:rPr lang="uk-UA" altLang="uk-UA" dirty="0" smtClean="0"/>
              <a:t> </a:t>
            </a:r>
            <a:r>
              <a:rPr lang="uk-UA" altLang="uk-UA" dirty="0" err="1"/>
              <a:t>digested</a:t>
            </a:r>
            <a:r>
              <a:rPr lang="uk-UA" altLang="uk-UA" dirty="0"/>
              <a:t>. </a:t>
            </a:r>
            <a:endParaRPr lang="en-US" altLang="uk-UA" dirty="0"/>
          </a:p>
          <a:p>
            <a:endParaRPr lang="en-US" altLang="uk-UA" dirty="0"/>
          </a:p>
          <a:p>
            <a:r>
              <a:rPr lang="en-US" altLang="uk-UA" dirty="0"/>
              <a:t>I have to mention the procedure to get this image and SEM as an equipment that is used.</a:t>
            </a:r>
            <a:endParaRPr lang="uk-UA" altLang="uk-UA" dirty="0"/>
          </a:p>
        </p:txBody>
      </p:sp>
    </p:spTree>
    <p:extLst>
      <p:ext uri="{BB962C8B-B14F-4D97-AF65-F5344CB8AC3E}">
        <p14:creationId xmlns:p14="http://schemas.microsoft.com/office/powerpoint/2010/main" val="1060993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D995F7-1CB8-44CF-94EE-5AA184DA12B4}" type="slidenum">
              <a:rPr lang="uk-UA" altLang="uk-UA"/>
              <a:pPr/>
              <a:t>6</a:t>
            </a:fld>
            <a:endParaRPr lang="uk-UA" altLang="uk-UA"/>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a:lnSpc>
                <a:spcPct val="90000"/>
              </a:lnSpc>
            </a:pPr>
            <a:r>
              <a:rPr lang="en-US" altLang="uk-UA" sz="1000" dirty="0"/>
              <a:t>Briefly describe different approaches indicated below. But first ask how students suggest to see </a:t>
            </a:r>
            <a:r>
              <a:rPr lang="en-US" altLang="uk-UA" sz="1000" dirty="0" smtClean="0"/>
              <a:t>and </a:t>
            </a:r>
            <a:r>
              <a:rPr lang="en-US" altLang="uk-UA" sz="1000" dirty="0"/>
              <a:t>measure the blood vessels and blood flow.</a:t>
            </a:r>
          </a:p>
          <a:p>
            <a:pPr>
              <a:lnSpc>
                <a:spcPct val="90000"/>
              </a:lnSpc>
            </a:pPr>
            <a:endParaRPr lang="en-US" altLang="uk-UA" sz="1000" dirty="0"/>
          </a:p>
          <a:p>
            <a:pPr>
              <a:lnSpc>
                <a:spcPct val="90000"/>
              </a:lnSpc>
            </a:pPr>
            <a:r>
              <a:rPr lang="en-US" altLang="uk-UA" sz="1000" dirty="0"/>
              <a:t>Taken from </a:t>
            </a:r>
            <a:r>
              <a:rPr lang="uk-UA" altLang="uk-UA" sz="1000" dirty="0" err="1"/>
              <a:t>www.bme.ogi.edu</a:t>
            </a:r>
            <a:r>
              <a:rPr lang="uk-UA" altLang="uk-UA" sz="1000" dirty="0"/>
              <a:t>/</a:t>
            </a:r>
            <a:r>
              <a:rPr lang="uk-UA" altLang="uk-UA" sz="1000" dirty="0" err="1"/>
              <a:t>biomedicaloptics</a:t>
            </a:r>
            <a:r>
              <a:rPr lang="uk-UA" altLang="uk-UA" sz="1000" dirty="0"/>
              <a:t>/</a:t>
            </a:r>
            <a:r>
              <a:rPr lang="uk-UA" altLang="uk-UA" sz="1000" dirty="0" err="1"/>
              <a:t>biophotonics</a:t>
            </a:r>
            <a:r>
              <a:rPr lang="uk-UA" altLang="uk-UA" sz="1000" dirty="0"/>
              <a:t>/</a:t>
            </a:r>
            <a:r>
              <a:rPr lang="uk-UA" altLang="uk-UA" sz="1000" dirty="0" err="1"/>
              <a:t>projects.html</a:t>
            </a:r>
            <a:r>
              <a:rPr lang="uk-UA" altLang="uk-UA" sz="1000" dirty="0"/>
              <a:t>#OMAG</a:t>
            </a:r>
            <a:endParaRPr lang="en-US" altLang="uk-UA" sz="1000" dirty="0"/>
          </a:p>
          <a:p>
            <a:pPr>
              <a:lnSpc>
                <a:spcPct val="90000"/>
              </a:lnSpc>
            </a:pPr>
            <a:r>
              <a:rPr lang="uk-UA" altLang="uk-UA" sz="1000" dirty="0" err="1"/>
              <a:t>Numerous</a:t>
            </a:r>
            <a:r>
              <a:rPr lang="uk-UA" altLang="uk-UA" sz="1000" dirty="0"/>
              <a:t> </a:t>
            </a:r>
            <a:r>
              <a:rPr lang="uk-UA" altLang="uk-UA" sz="1000" dirty="0" err="1"/>
              <a:t>techniques</a:t>
            </a:r>
            <a:r>
              <a:rPr lang="uk-UA" altLang="uk-UA" sz="1000" dirty="0"/>
              <a:t> </a:t>
            </a:r>
            <a:r>
              <a:rPr lang="uk-UA" altLang="uk-UA" sz="1000" dirty="0" err="1"/>
              <a:t>have</a:t>
            </a:r>
            <a:r>
              <a:rPr lang="uk-UA" altLang="uk-UA" sz="1000" dirty="0"/>
              <a:t> </a:t>
            </a:r>
            <a:r>
              <a:rPr lang="uk-UA" altLang="uk-UA" sz="1000" dirty="0" err="1"/>
              <a:t>been</a:t>
            </a:r>
            <a:r>
              <a:rPr lang="uk-UA" altLang="uk-UA" sz="1000" dirty="0"/>
              <a:t> </a:t>
            </a:r>
            <a:r>
              <a:rPr lang="uk-UA" altLang="uk-UA" sz="1000" dirty="0" err="1"/>
              <a:t>applied</a:t>
            </a:r>
            <a:r>
              <a:rPr lang="uk-UA" altLang="uk-UA" sz="1000" dirty="0"/>
              <a:t> </a:t>
            </a:r>
            <a:r>
              <a:rPr lang="uk-UA" altLang="uk-UA" sz="1000" dirty="0" err="1"/>
              <a:t>to</a:t>
            </a:r>
            <a:r>
              <a:rPr lang="uk-UA" altLang="uk-UA" sz="1000" dirty="0"/>
              <a:t> </a:t>
            </a:r>
            <a:r>
              <a:rPr lang="uk-UA" altLang="uk-UA" sz="1000" dirty="0" err="1"/>
              <a:t>image</a:t>
            </a:r>
            <a:r>
              <a:rPr lang="uk-UA" altLang="uk-UA" sz="1000" dirty="0"/>
              <a:t> </a:t>
            </a:r>
            <a:r>
              <a:rPr lang="uk-UA" altLang="uk-UA" sz="1000" dirty="0" err="1"/>
              <a:t>the</a:t>
            </a:r>
            <a:r>
              <a:rPr lang="uk-UA" altLang="uk-UA" sz="1000" dirty="0"/>
              <a:t> </a:t>
            </a:r>
            <a:r>
              <a:rPr lang="uk-UA" altLang="uk-UA" sz="1000" dirty="0" err="1"/>
              <a:t>cerebral</a:t>
            </a:r>
            <a:r>
              <a:rPr lang="uk-UA" altLang="uk-UA" sz="1000" dirty="0"/>
              <a:t> </a:t>
            </a:r>
            <a:r>
              <a:rPr lang="uk-UA" altLang="uk-UA" sz="1000" dirty="0" err="1"/>
              <a:t>blood</a:t>
            </a:r>
            <a:r>
              <a:rPr lang="uk-UA" altLang="uk-UA" sz="1000" dirty="0"/>
              <a:t> </a:t>
            </a:r>
            <a:r>
              <a:rPr lang="uk-UA" altLang="uk-UA" sz="1000" dirty="0" err="1"/>
              <a:t>flow</a:t>
            </a:r>
            <a:r>
              <a:rPr lang="uk-UA" altLang="uk-UA" sz="1000" dirty="0"/>
              <a:t> (CBF) </a:t>
            </a:r>
            <a:r>
              <a:rPr lang="uk-UA" altLang="uk-UA" sz="1000" dirty="0" err="1"/>
              <a:t>and</a:t>
            </a:r>
            <a:endParaRPr lang="uk-UA" altLang="uk-UA" sz="1000" dirty="0"/>
          </a:p>
          <a:p>
            <a:pPr>
              <a:lnSpc>
                <a:spcPct val="90000"/>
              </a:lnSpc>
            </a:pPr>
            <a:r>
              <a:rPr lang="uk-UA" altLang="uk-UA" sz="1000" dirty="0" err="1"/>
              <a:t>volume</a:t>
            </a:r>
            <a:r>
              <a:rPr lang="uk-UA" altLang="uk-UA" sz="1000" dirty="0"/>
              <a:t> </a:t>
            </a:r>
            <a:r>
              <a:rPr lang="uk-UA" altLang="uk-UA" sz="1000" dirty="0" err="1"/>
              <a:t>changes</a:t>
            </a:r>
            <a:r>
              <a:rPr lang="uk-UA" altLang="uk-UA" sz="1000" dirty="0"/>
              <a:t>. </a:t>
            </a:r>
            <a:r>
              <a:rPr lang="uk-UA" altLang="uk-UA" sz="1000" dirty="0" err="1"/>
              <a:t>Conventional</a:t>
            </a:r>
            <a:r>
              <a:rPr lang="uk-UA" altLang="uk-UA" sz="1000" dirty="0"/>
              <a:t> X-</a:t>
            </a:r>
            <a:r>
              <a:rPr lang="uk-UA" altLang="uk-UA" sz="1000" dirty="0" err="1"/>
              <a:t>ray</a:t>
            </a:r>
            <a:r>
              <a:rPr lang="uk-UA" altLang="uk-UA" sz="1000" dirty="0"/>
              <a:t> </a:t>
            </a:r>
            <a:r>
              <a:rPr lang="uk-UA" altLang="uk-UA" sz="1000" dirty="0" err="1" smtClean="0"/>
              <a:t>carotid</a:t>
            </a:r>
            <a:r>
              <a:rPr lang="en-US" altLang="uk-UA" sz="1000" dirty="0" smtClean="0"/>
              <a:t> (</a:t>
            </a:r>
            <a:r>
              <a:rPr lang="ru-RU" altLang="uk-UA" sz="1000" dirty="0" smtClean="0"/>
              <a:t>сонная</a:t>
            </a:r>
            <a:r>
              <a:rPr lang="ru-RU" altLang="uk-UA" sz="1000" baseline="0" dirty="0" smtClean="0"/>
              <a:t> артерия)</a:t>
            </a:r>
            <a:r>
              <a:rPr lang="uk-UA" altLang="uk-UA" sz="1000" dirty="0" smtClean="0"/>
              <a:t> </a:t>
            </a:r>
            <a:r>
              <a:rPr lang="uk-UA" altLang="uk-UA" sz="1000" dirty="0" err="1"/>
              <a:t>angiography</a:t>
            </a:r>
            <a:r>
              <a:rPr lang="uk-UA" altLang="uk-UA" sz="1000" dirty="0"/>
              <a:t> </a:t>
            </a:r>
            <a:r>
              <a:rPr lang="uk-UA" altLang="uk-UA" sz="1000" dirty="0" err="1"/>
              <a:t>is</a:t>
            </a:r>
            <a:r>
              <a:rPr lang="uk-UA" altLang="uk-UA" sz="1000" dirty="0"/>
              <a:t> </a:t>
            </a:r>
            <a:r>
              <a:rPr lang="uk-UA" altLang="uk-UA" sz="1000" dirty="0" err="1"/>
              <a:t>an</a:t>
            </a:r>
            <a:r>
              <a:rPr lang="uk-UA" altLang="uk-UA" sz="1000" dirty="0"/>
              <a:t> </a:t>
            </a:r>
            <a:r>
              <a:rPr lang="uk-UA" altLang="uk-UA" sz="1000" dirty="0" err="1"/>
              <a:t>excellent</a:t>
            </a:r>
            <a:r>
              <a:rPr lang="uk-UA" altLang="uk-UA" sz="1000" dirty="0"/>
              <a:t> </a:t>
            </a:r>
            <a:r>
              <a:rPr lang="uk-UA" altLang="uk-UA" sz="1000" dirty="0" err="1"/>
              <a:t>clinical</a:t>
            </a:r>
            <a:r>
              <a:rPr lang="uk-UA" altLang="uk-UA" sz="1000" dirty="0"/>
              <a:t> </a:t>
            </a:r>
            <a:r>
              <a:rPr lang="uk-UA" altLang="uk-UA" sz="1000" dirty="0" err="1"/>
              <a:t>tool</a:t>
            </a:r>
            <a:r>
              <a:rPr lang="uk-UA" altLang="uk-UA" sz="1000" dirty="0"/>
              <a:t>;</a:t>
            </a:r>
          </a:p>
          <a:p>
            <a:pPr>
              <a:lnSpc>
                <a:spcPct val="90000"/>
              </a:lnSpc>
            </a:pPr>
            <a:r>
              <a:rPr lang="uk-UA" altLang="uk-UA" sz="1000" dirty="0" err="1"/>
              <a:t>however</a:t>
            </a:r>
            <a:r>
              <a:rPr lang="uk-UA" altLang="uk-UA" sz="1000" dirty="0"/>
              <a:t>, </a:t>
            </a:r>
            <a:r>
              <a:rPr lang="uk-UA" altLang="uk-UA" sz="1000" dirty="0" err="1"/>
              <a:t>it</a:t>
            </a:r>
            <a:r>
              <a:rPr lang="uk-UA" altLang="uk-UA" sz="1000" dirty="0"/>
              <a:t> </a:t>
            </a:r>
            <a:r>
              <a:rPr lang="uk-UA" altLang="uk-UA" sz="1000" dirty="0" err="1"/>
              <a:t>is</a:t>
            </a:r>
            <a:r>
              <a:rPr lang="uk-UA" altLang="uk-UA" sz="1000" dirty="0"/>
              <a:t> </a:t>
            </a:r>
            <a:r>
              <a:rPr lang="uk-UA" altLang="uk-UA" sz="1000" dirty="0" err="1"/>
              <a:t>invasive</a:t>
            </a:r>
            <a:r>
              <a:rPr lang="uk-UA" altLang="uk-UA" sz="1000" dirty="0"/>
              <a:t> </a:t>
            </a:r>
            <a:r>
              <a:rPr lang="uk-UA" altLang="uk-UA" sz="1000" dirty="0" err="1"/>
              <a:t>and</a:t>
            </a:r>
            <a:r>
              <a:rPr lang="uk-UA" altLang="uk-UA" sz="1000" dirty="0"/>
              <a:t> </a:t>
            </a:r>
            <a:r>
              <a:rPr lang="uk-UA" altLang="uk-UA" sz="1000" dirty="0" err="1"/>
              <a:t>not</a:t>
            </a:r>
            <a:r>
              <a:rPr lang="uk-UA" altLang="uk-UA" sz="1000" dirty="0"/>
              <a:t> </a:t>
            </a:r>
            <a:r>
              <a:rPr lang="uk-UA" altLang="uk-UA" sz="1000" dirty="0" err="1"/>
              <a:t>suitable</a:t>
            </a:r>
            <a:r>
              <a:rPr lang="uk-UA" altLang="uk-UA" sz="1000" dirty="0"/>
              <a:t> </a:t>
            </a:r>
            <a:r>
              <a:rPr lang="uk-UA" altLang="uk-UA" sz="1000" dirty="0" err="1"/>
              <a:t>for</a:t>
            </a:r>
            <a:r>
              <a:rPr lang="uk-UA" altLang="uk-UA" sz="1000" dirty="0"/>
              <a:t> </a:t>
            </a:r>
            <a:r>
              <a:rPr lang="uk-UA" altLang="uk-UA" sz="1000" dirty="0" err="1"/>
              <a:t>small</a:t>
            </a:r>
            <a:r>
              <a:rPr lang="uk-UA" altLang="uk-UA" sz="1000" dirty="0"/>
              <a:t> </a:t>
            </a:r>
            <a:r>
              <a:rPr lang="uk-UA" altLang="uk-UA" sz="1000" dirty="0" err="1"/>
              <a:t>animal</a:t>
            </a:r>
            <a:r>
              <a:rPr lang="uk-UA" altLang="uk-UA" sz="1000" dirty="0"/>
              <a:t> </a:t>
            </a:r>
            <a:r>
              <a:rPr lang="uk-UA" altLang="uk-UA" sz="1000" dirty="0" err="1"/>
              <a:t>studies</a:t>
            </a:r>
            <a:r>
              <a:rPr lang="uk-UA" altLang="uk-UA" sz="1000" dirty="0"/>
              <a:t>. </a:t>
            </a:r>
            <a:r>
              <a:rPr lang="uk-UA" altLang="uk-UA" sz="1000" dirty="0" err="1"/>
              <a:t>Although</a:t>
            </a:r>
            <a:r>
              <a:rPr lang="uk-UA" altLang="uk-UA" sz="1000" dirty="0"/>
              <a:t> </a:t>
            </a:r>
            <a:r>
              <a:rPr lang="uk-UA" altLang="uk-UA" sz="1000" dirty="0" err="1"/>
              <a:t>autoradiographic</a:t>
            </a:r>
            <a:endParaRPr lang="uk-UA" altLang="uk-UA" sz="1000" dirty="0"/>
          </a:p>
          <a:p>
            <a:pPr>
              <a:lnSpc>
                <a:spcPct val="90000"/>
              </a:lnSpc>
            </a:pPr>
            <a:r>
              <a:rPr lang="uk-UA" altLang="uk-UA" sz="1000" dirty="0" err="1"/>
              <a:t>methods</a:t>
            </a:r>
            <a:r>
              <a:rPr lang="uk-UA" altLang="uk-UA" sz="1000" dirty="0"/>
              <a:t> </a:t>
            </a:r>
            <a:r>
              <a:rPr lang="uk-UA" altLang="uk-UA" sz="1000" dirty="0" err="1"/>
              <a:t>provide</a:t>
            </a:r>
            <a:r>
              <a:rPr lang="uk-UA" altLang="uk-UA" sz="1000" dirty="0"/>
              <a:t> </a:t>
            </a:r>
            <a:r>
              <a:rPr lang="uk-UA" altLang="uk-UA" sz="1000" dirty="0" err="1"/>
              <a:t>endpoint</a:t>
            </a:r>
            <a:r>
              <a:rPr lang="uk-UA" altLang="uk-UA" sz="1000" dirty="0"/>
              <a:t> 3D </a:t>
            </a:r>
            <a:r>
              <a:rPr lang="uk-UA" altLang="uk-UA" sz="1000" dirty="0" err="1"/>
              <a:t>spatial</a:t>
            </a:r>
            <a:r>
              <a:rPr lang="uk-UA" altLang="uk-UA" sz="1000" dirty="0"/>
              <a:t> </a:t>
            </a:r>
            <a:r>
              <a:rPr lang="uk-UA" altLang="uk-UA" sz="1000" dirty="0" err="1"/>
              <a:t>information</a:t>
            </a:r>
            <a:r>
              <a:rPr lang="uk-UA" altLang="uk-UA" sz="1000" dirty="0"/>
              <a:t>, </a:t>
            </a:r>
            <a:r>
              <a:rPr lang="uk-UA" altLang="uk-UA" sz="1000" dirty="0" err="1"/>
              <a:t>they</a:t>
            </a:r>
            <a:r>
              <a:rPr lang="uk-UA" altLang="uk-UA" sz="1000" dirty="0"/>
              <a:t> </a:t>
            </a:r>
            <a:r>
              <a:rPr lang="uk-UA" altLang="uk-UA" sz="1000" dirty="0" err="1"/>
              <a:t>contain</a:t>
            </a:r>
            <a:r>
              <a:rPr lang="uk-UA" altLang="uk-UA" sz="1000" dirty="0"/>
              <a:t> </a:t>
            </a:r>
            <a:r>
              <a:rPr lang="uk-UA" altLang="uk-UA" sz="1000" dirty="0" err="1"/>
              <a:t>no</a:t>
            </a:r>
            <a:r>
              <a:rPr lang="uk-UA" altLang="uk-UA" sz="1000" dirty="0"/>
              <a:t> </a:t>
            </a:r>
            <a:r>
              <a:rPr lang="uk-UA" altLang="uk-UA" sz="1000" dirty="0" err="1"/>
              <a:t>information</a:t>
            </a:r>
            <a:r>
              <a:rPr lang="uk-UA" altLang="uk-UA" sz="1000" dirty="0"/>
              <a:t> </a:t>
            </a:r>
            <a:r>
              <a:rPr lang="uk-UA" altLang="uk-UA" sz="1000" dirty="0" err="1"/>
              <a:t>about</a:t>
            </a:r>
            <a:r>
              <a:rPr lang="uk-UA" altLang="uk-UA" sz="1000" dirty="0"/>
              <a:t> </a:t>
            </a:r>
            <a:r>
              <a:rPr lang="uk-UA" altLang="uk-UA" sz="1000" dirty="0" err="1"/>
              <a:t>the</a:t>
            </a:r>
            <a:endParaRPr lang="uk-UA" altLang="uk-UA" sz="1000" dirty="0"/>
          </a:p>
          <a:p>
            <a:pPr>
              <a:lnSpc>
                <a:spcPct val="90000"/>
              </a:lnSpc>
            </a:pPr>
            <a:r>
              <a:rPr lang="uk-UA" altLang="uk-UA" sz="1000" dirty="0" err="1"/>
              <a:t>dynamic</a:t>
            </a:r>
            <a:r>
              <a:rPr lang="uk-UA" altLang="uk-UA" sz="1000" dirty="0"/>
              <a:t> CBF </a:t>
            </a:r>
            <a:r>
              <a:rPr lang="uk-UA" altLang="uk-UA" sz="1000" dirty="0" err="1"/>
              <a:t>evolution</a:t>
            </a:r>
            <a:r>
              <a:rPr lang="uk-UA" altLang="uk-UA" sz="1000" dirty="0"/>
              <a:t> [6]. </a:t>
            </a:r>
            <a:r>
              <a:rPr lang="uk-UA" altLang="uk-UA" sz="1000" dirty="0" err="1"/>
              <a:t>Methods</a:t>
            </a:r>
            <a:r>
              <a:rPr lang="uk-UA" altLang="uk-UA" sz="1000" dirty="0"/>
              <a:t> </a:t>
            </a:r>
            <a:r>
              <a:rPr lang="uk-UA" altLang="uk-UA" sz="1000" dirty="0" err="1"/>
              <a:t>based</a:t>
            </a:r>
            <a:r>
              <a:rPr lang="uk-UA" altLang="uk-UA" sz="1000" dirty="0"/>
              <a:t> </a:t>
            </a:r>
            <a:r>
              <a:rPr lang="uk-UA" altLang="uk-UA" sz="1000" dirty="0" err="1"/>
              <a:t>on</a:t>
            </a:r>
            <a:r>
              <a:rPr lang="uk-UA" altLang="uk-UA" sz="1000" dirty="0"/>
              <a:t> </a:t>
            </a:r>
            <a:r>
              <a:rPr lang="uk-UA" altLang="uk-UA" sz="1000" dirty="0" err="1"/>
              <a:t>magnetic</a:t>
            </a:r>
            <a:r>
              <a:rPr lang="uk-UA" altLang="uk-UA" sz="1000" dirty="0"/>
              <a:t> </a:t>
            </a:r>
            <a:r>
              <a:rPr lang="uk-UA" altLang="uk-UA" sz="1000" dirty="0" err="1"/>
              <a:t>resonance</a:t>
            </a:r>
            <a:r>
              <a:rPr lang="uk-UA" altLang="uk-UA" sz="1000" dirty="0"/>
              <a:t> </a:t>
            </a:r>
            <a:r>
              <a:rPr lang="uk-UA" altLang="uk-UA" sz="1000" dirty="0" err="1"/>
              <a:t>imaging</a:t>
            </a:r>
            <a:r>
              <a:rPr lang="uk-UA" altLang="uk-UA" sz="1000" dirty="0"/>
              <a:t> [7] </a:t>
            </a:r>
            <a:r>
              <a:rPr lang="uk-UA" altLang="uk-UA" sz="1000" dirty="0" err="1"/>
              <a:t>and</a:t>
            </a:r>
            <a:r>
              <a:rPr lang="uk-UA" altLang="uk-UA" sz="1000" dirty="0"/>
              <a:t> </a:t>
            </a:r>
            <a:r>
              <a:rPr lang="uk-UA" altLang="uk-UA" sz="1000" dirty="0" err="1"/>
              <a:t>positron</a:t>
            </a:r>
            <a:endParaRPr lang="uk-UA" altLang="uk-UA" sz="1000" dirty="0"/>
          </a:p>
          <a:p>
            <a:pPr>
              <a:lnSpc>
                <a:spcPct val="90000"/>
              </a:lnSpc>
            </a:pPr>
            <a:r>
              <a:rPr lang="uk-UA" altLang="uk-UA" sz="1000" dirty="0" err="1"/>
              <a:t>emission</a:t>
            </a:r>
            <a:r>
              <a:rPr lang="uk-UA" altLang="uk-UA" sz="1000" dirty="0"/>
              <a:t> </a:t>
            </a:r>
            <a:r>
              <a:rPr lang="uk-UA" altLang="uk-UA" sz="1000" dirty="0" err="1"/>
              <a:t>tomography</a:t>
            </a:r>
            <a:r>
              <a:rPr lang="uk-UA" altLang="uk-UA" sz="1000" dirty="0"/>
              <a:t> [8] </a:t>
            </a:r>
            <a:r>
              <a:rPr lang="uk-UA" altLang="uk-UA" sz="1000" dirty="0" err="1"/>
              <a:t>provide</a:t>
            </a:r>
            <a:r>
              <a:rPr lang="uk-UA" altLang="uk-UA" sz="1000" dirty="0"/>
              <a:t> </a:t>
            </a:r>
            <a:r>
              <a:rPr lang="uk-UA" altLang="uk-UA" sz="1000" dirty="0" err="1"/>
              <a:t>spatial</a:t>
            </a:r>
            <a:r>
              <a:rPr lang="uk-UA" altLang="uk-UA" sz="1000" dirty="0"/>
              <a:t> </a:t>
            </a:r>
            <a:r>
              <a:rPr lang="uk-UA" altLang="uk-UA" sz="1000" dirty="0" err="1"/>
              <a:t>maps</a:t>
            </a:r>
            <a:r>
              <a:rPr lang="uk-UA" altLang="uk-UA" sz="1000" dirty="0"/>
              <a:t> </a:t>
            </a:r>
            <a:r>
              <a:rPr lang="uk-UA" altLang="uk-UA" sz="1000" dirty="0" err="1"/>
              <a:t>of</a:t>
            </a:r>
            <a:r>
              <a:rPr lang="uk-UA" altLang="uk-UA" sz="1000" dirty="0"/>
              <a:t> CBF </a:t>
            </a:r>
            <a:r>
              <a:rPr lang="uk-UA" altLang="uk-UA" sz="1000" dirty="0" err="1"/>
              <a:t>but</a:t>
            </a:r>
            <a:r>
              <a:rPr lang="uk-UA" altLang="uk-UA" sz="1000" dirty="0"/>
              <a:t> </a:t>
            </a:r>
            <a:r>
              <a:rPr lang="uk-UA" altLang="uk-UA" sz="1000" dirty="0" err="1"/>
              <a:t>are</a:t>
            </a:r>
            <a:r>
              <a:rPr lang="uk-UA" altLang="uk-UA" sz="1000" dirty="0"/>
              <a:t> </a:t>
            </a:r>
            <a:r>
              <a:rPr lang="uk-UA" altLang="uk-UA" sz="1000" dirty="0" err="1"/>
              <a:t>limited</a:t>
            </a:r>
            <a:r>
              <a:rPr lang="uk-UA" altLang="uk-UA" sz="1000" dirty="0"/>
              <a:t> </a:t>
            </a:r>
            <a:r>
              <a:rPr lang="uk-UA" altLang="uk-UA" sz="1000" dirty="0" err="1"/>
              <a:t>in</a:t>
            </a:r>
            <a:r>
              <a:rPr lang="uk-UA" altLang="uk-UA" sz="1000" dirty="0"/>
              <a:t> </a:t>
            </a:r>
            <a:r>
              <a:rPr lang="uk-UA" altLang="uk-UA" sz="1000" dirty="0" err="1"/>
              <a:t>their</a:t>
            </a:r>
            <a:r>
              <a:rPr lang="uk-UA" altLang="uk-UA" sz="1000" dirty="0"/>
              <a:t> </a:t>
            </a:r>
            <a:r>
              <a:rPr lang="uk-UA" altLang="uk-UA" sz="1000" dirty="0" err="1"/>
              <a:t>temporal</a:t>
            </a:r>
            <a:r>
              <a:rPr lang="uk-UA" altLang="uk-UA" sz="1000" dirty="0"/>
              <a:t> </a:t>
            </a:r>
            <a:r>
              <a:rPr lang="uk-UA" altLang="uk-UA" sz="1000" dirty="0" err="1"/>
              <a:t>and</a:t>
            </a:r>
            <a:endParaRPr lang="uk-UA" altLang="uk-UA" sz="1000" dirty="0"/>
          </a:p>
          <a:p>
            <a:pPr>
              <a:lnSpc>
                <a:spcPct val="90000"/>
              </a:lnSpc>
            </a:pPr>
            <a:r>
              <a:rPr lang="uk-UA" altLang="uk-UA" sz="1000" dirty="0" err="1"/>
              <a:t>spatial</a:t>
            </a:r>
            <a:r>
              <a:rPr lang="uk-UA" altLang="uk-UA" sz="1000" dirty="0"/>
              <a:t> </a:t>
            </a:r>
            <a:r>
              <a:rPr lang="uk-UA" altLang="uk-UA" sz="1000" dirty="0" err="1"/>
              <a:t>resolution</a:t>
            </a:r>
            <a:r>
              <a:rPr lang="uk-UA" altLang="uk-UA" sz="1000" dirty="0"/>
              <a:t>. </a:t>
            </a:r>
            <a:r>
              <a:rPr lang="uk-UA" altLang="uk-UA" sz="1000" dirty="0" err="1"/>
              <a:t>Optical</a:t>
            </a:r>
            <a:r>
              <a:rPr lang="uk-UA" altLang="uk-UA" sz="1000" dirty="0"/>
              <a:t> </a:t>
            </a:r>
            <a:r>
              <a:rPr lang="uk-UA" altLang="uk-UA" sz="1000" dirty="0" err="1"/>
              <a:t>intrinsic</a:t>
            </a:r>
            <a:r>
              <a:rPr lang="uk-UA" altLang="uk-UA" sz="1000" dirty="0"/>
              <a:t> </a:t>
            </a:r>
            <a:r>
              <a:rPr lang="uk-UA" altLang="uk-UA" sz="1000" dirty="0" err="1"/>
              <a:t>signal</a:t>
            </a:r>
            <a:r>
              <a:rPr lang="uk-UA" altLang="uk-UA" sz="1000" dirty="0"/>
              <a:t> </a:t>
            </a:r>
            <a:r>
              <a:rPr lang="uk-UA" altLang="uk-UA" sz="1000" dirty="0" err="1"/>
              <a:t>imaging</a:t>
            </a:r>
            <a:r>
              <a:rPr lang="uk-UA" altLang="uk-UA" sz="1000" dirty="0"/>
              <a:t> [9], </a:t>
            </a:r>
            <a:r>
              <a:rPr lang="uk-UA" altLang="uk-UA" sz="1000" dirty="0" err="1"/>
              <a:t>laser</a:t>
            </a:r>
            <a:r>
              <a:rPr lang="uk-UA" altLang="uk-UA" sz="1000" dirty="0"/>
              <a:t> </a:t>
            </a:r>
            <a:r>
              <a:rPr lang="uk-UA" altLang="uk-UA" sz="1000" dirty="0" err="1"/>
              <a:t>speckle</a:t>
            </a:r>
            <a:r>
              <a:rPr lang="uk-UA" altLang="uk-UA" sz="1000" dirty="0"/>
              <a:t> </a:t>
            </a:r>
            <a:r>
              <a:rPr lang="uk-UA" altLang="uk-UA" sz="1000" dirty="0" err="1"/>
              <a:t>imaging</a:t>
            </a:r>
            <a:r>
              <a:rPr lang="uk-UA" altLang="uk-UA" sz="1000" dirty="0"/>
              <a:t> [10] </a:t>
            </a:r>
            <a:r>
              <a:rPr lang="uk-UA" altLang="uk-UA" sz="1000" dirty="0" err="1"/>
              <a:t>and</a:t>
            </a:r>
            <a:r>
              <a:rPr lang="uk-UA" altLang="uk-UA" sz="1000" dirty="0"/>
              <a:t> laser-</a:t>
            </a:r>
          </a:p>
          <a:p>
            <a:pPr>
              <a:lnSpc>
                <a:spcPct val="90000"/>
              </a:lnSpc>
            </a:pPr>
            <a:r>
              <a:rPr lang="uk-UA" altLang="uk-UA" sz="1000" dirty="0" err="1"/>
              <a:t>Doppler</a:t>
            </a:r>
            <a:r>
              <a:rPr lang="uk-UA" altLang="uk-UA" sz="1000" dirty="0"/>
              <a:t> </a:t>
            </a:r>
            <a:r>
              <a:rPr lang="uk-UA" altLang="uk-UA" sz="1000" dirty="0" err="1"/>
              <a:t>flowmetry</a:t>
            </a:r>
            <a:r>
              <a:rPr lang="uk-UA" altLang="uk-UA" sz="1000" dirty="0"/>
              <a:t> </a:t>
            </a:r>
            <a:r>
              <a:rPr lang="uk-UA" altLang="uk-UA" sz="1000" dirty="0" err="1"/>
              <a:t>techniques</a:t>
            </a:r>
            <a:r>
              <a:rPr lang="uk-UA" altLang="uk-UA" sz="1000" dirty="0"/>
              <a:t> [11] </a:t>
            </a:r>
            <a:r>
              <a:rPr lang="uk-UA" altLang="uk-UA" sz="1000" dirty="0" err="1"/>
              <a:t>have</a:t>
            </a:r>
            <a:r>
              <a:rPr lang="uk-UA" altLang="uk-UA" sz="1000" dirty="0"/>
              <a:t> </a:t>
            </a:r>
            <a:r>
              <a:rPr lang="uk-UA" altLang="uk-UA" sz="1000" dirty="0" err="1"/>
              <a:t>the</a:t>
            </a:r>
            <a:r>
              <a:rPr lang="uk-UA" altLang="uk-UA" sz="1000" dirty="0"/>
              <a:t> </a:t>
            </a:r>
            <a:r>
              <a:rPr lang="uk-UA" altLang="uk-UA" sz="1000" dirty="0" err="1"/>
              <a:t>desired</a:t>
            </a:r>
            <a:r>
              <a:rPr lang="uk-UA" altLang="uk-UA" sz="1000" dirty="0"/>
              <a:t> </a:t>
            </a:r>
            <a:r>
              <a:rPr lang="uk-UA" altLang="uk-UA" sz="1000" dirty="0" err="1"/>
              <a:t>high</a:t>
            </a:r>
            <a:r>
              <a:rPr lang="uk-UA" altLang="uk-UA" sz="1000" dirty="0"/>
              <a:t> </a:t>
            </a:r>
            <a:r>
              <a:rPr lang="uk-UA" altLang="uk-UA" sz="1000" dirty="0" err="1"/>
              <a:t>spatial</a:t>
            </a:r>
            <a:r>
              <a:rPr lang="uk-UA" altLang="uk-UA" sz="1000" dirty="0"/>
              <a:t> </a:t>
            </a:r>
            <a:r>
              <a:rPr lang="uk-UA" altLang="uk-UA" sz="1000" dirty="0" err="1"/>
              <a:t>resolution</a:t>
            </a:r>
            <a:r>
              <a:rPr lang="uk-UA" altLang="uk-UA" sz="1000" dirty="0"/>
              <a:t>, </a:t>
            </a:r>
            <a:r>
              <a:rPr lang="uk-UA" altLang="uk-UA" sz="1000" dirty="0" err="1"/>
              <a:t>but</a:t>
            </a:r>
            <a:r>
              <a:rPr lang="uk-UA" altLang="uk-UA" sz="1000" dirty="0"/>
              <a:t> </a:t>
            </a:r>
            <a:r>
              <a:rPr lang="uk-UA" altLang="uk-UA" sz="1000" dirty="0" err="1"/>
              <a:t>are</a:t>
            </a:r>
            <a:r>
              <a:rPr lang="uk-UA" altLang="uk-UA" sz="1000" dirty="0"/>
              <a:t> </a:t>
            </a:r>
            <a:r>
              <a:rPr lang="uk-UA" altLang="uk-UA" sz="1000" dirty="0" err="1"/>
              <a:t>limited</a:t>
            </a:r>
            <a:r>
              <a:rPr lang="uk-UA" altLang="uk-UA" sz="1000" dirty="0"/>
              <a:t> </a:t>
            </a:r>
            <a:r>
              <a:rPr lang="uk-UA" altLang="uk-UA" sz="1000" dirty="0" err="1"/>
              <a:t>to</a:t>
            </a:r>
            <a:endParaRPr lang="uk-UA" altLang="uk-UA" sz="1000" dirty="0"/>
          </a:p>
          <a:p>
            <a:pPr>
              <a:lnSpc>
                <a:spcPct val="90000"/>
              </a:lnSpc>
            </a:pPr>
            <a:r>
              <a:rPr lang="uk-UA" altLang="uk-UA" sz="1000" dirty="0"/>
              <a:t>two-</a:t>
            </a:r>
            <a:r>
              <a:rPr lang="uk-UA" altLang="uk-UA" sz="1000" dirty="0" err="1"/>
              <a:t>dimensional</a:t>
            </a:r>
            <a:r>
              <a:rPr lang="uk-UA" altLang="uk-UA" sz="1000" dirty="0"/>
              <a:t> </a:t>
            </a:r>
            <a:r>
              <a:rPr lang="uk-UA" altLang="uk-UA" sz="1000" dirty="0" err="1"/>
              <a:t>mapping</a:t>
            </a:r>
            <a:r>
              <a:rPr lang="uk-UA" altLang="uk-UA" sz="1000" dirty="0"/>
              <a:t> </a:t>
            </a:r>
            <a:r>
              <a:rPr lang="uk-UA" altLang="uk-UA" sz="1000" dirty="0" err="1"/>
              <a:t>of</a:t>
            </a:r>
            <a:r>
              <a:rPr lang="uk-UA" altLang="uk-UA" sz="1000" dirty="0"/>
              <a:t> CBF </a:t>
            </a:r>
            <a:r>
              <a:rPr lang="uk-UA" altLang="uk-UA" sz="1000" dirty="0" err="1"/>
              <a:t>and</a:t>
            </a:r>
            <a:r>
              <a:rPr lang="uk-UA" altLang="uk-UA" sz="1000" dirty="0"/>
              <a:t> </a:t>
            </a:r>
            <a:r>
              <a:rPr lang="uk-UA" altLang="uk-UA" sz="1000" dirty="0" err="1"/>
              <a:t>require</a:t>
            </a:r>
            <a:r>
              <a:rPr lang="uk-UA" altLang="uk-UA" sz="1000" dirty="0"/>
              <a:t> </a:t>
            </a:r>
            <a:r>
              <a:rPr lang="uk-UA" altLang="uk-UA" sz="1000" dirty="0" err="1"/>
              <a:t>surgical</a:t>
            </a:r>
            <a:r>
              <a:rPr lang="uk-UA" altLang="uk-UA" sz="1000" dirty="0"/>
              <a:t> </a:t>
            </a:r>
            <a:r>
              <a:rPr lang="uk-UA" altLang="uk-UA" sz="1000" dirty="0" err="1"/>
              <a:t>opening</a:t>
            </a:r>
            <a:r>
              <a:rPr lang="uk-UA" altLang="uk-UA" sz="1000" dirty="0"/>
              <a:t> </a:t>
            </a:r>
            <a:r>
              <a:rPr lang="uk-UA" altLang="uk-UA" sz="1000" dirty="0" err="1"/>
              <a:t>or</a:t>
            </a:r>
            <a:r>
              <a:rPr lang="uk-UA" altLang="uk-UA" sz="1000" dirty="0"/>
              <a:t> </a:t>
            </a:r>
            <a:r>
              <a:rPr lang="uk-UA" altLang="uk-UA" sz="1000" dirty="0" err="1"/>
              <a:t>substantial</a:t>
            </a:r>
            <a:r>
              <a:rPr lang="uk-UA" altLang="uk-UA" sz="1000" dirty="0"/>
              <a:t> </a:t>
            </a:r>
            <a:r>
              <a:rPr lang="uk-UA" altLang="uk-UA" sz="1000" dirty="0" err="1"/>
              <a:t>thinning</a:t>
            </a:r>
            <a:r>
              <a:rPr lang="uk-UA" altLang="uk-UA" sz="1000" dirty="0"/>
              <a:t> </a:t>
            </a:r>
            <a:r>
              <a:rPr lang="uk-UA" altLang="uk-UA" sz="1000" dirty="0" err="1"/>
              <a:t>of</a:t>
            </a:r>
            <a:r>
              <a:rPr lang="uk-UA" altLang="uk-UA" sz="1000" dirty="0"/>
              <a:t> </a:t>
            </a:r>
            <a:r>
              <a:rPr lang="uk-UA" altLang="uk-UA" sz="1000" dirty="0" err="1"/>
              <a:t>the</a:t>
            </a:r>
            <a:endParaRPr lang="uk-UA" altLang="uk-UA" sz="1000" dirty="0"/>
          </a:p>
          <a:p>
            <a:pPr>
              <a:lnSpc>
                <a:spcPct val="90000"/>
              </a:lnSpc>
            </a:pPr>
            <a:r>
              <a:rPr lang="uk-UA" altLang="uk-UA" sz="1000" dirty="0" err="1"/>
              <a:t>cranium</a:t>
            </a:r>
            <a:r>
              <a:rPr lang="uk-UA" altLang="uk-UA" sz="1000" dirty="0"/>
              <a:t> </a:t>
            </a:r>
            <a:r>
              <a:rPr lang="uk-UA" altLang="uk-UA" sz="1000" dirty="0" err="1"/>
              <a:t>during</a:t>
            </a:r>
            <a:r>
              <a:rPr lang="uk-UA" altLang="uk-UA" sz="1000" dirty="0"/>
              <a:t> </a:t>
            </a:r>
            <a:r>
              <a:rPr lang="uk-UA" altLang="uk-UA" sz="1000" dirty="0" err="1"/>
              <a:t>the</a:t>
            </a:r>
            <a:r>
              <a:rPr lang="uk-UA" altLang="uk-UA" sz="1000" dirty="0"/>
              <a:t> </a:t>
            </a:r>
            <a:r>
              <a:rPr lang="uk-UA" altLang="uk-UA" sz="1000" dirty="0" err="1"/>
              <a:t>study</a:t>
            </a:r>
            <a:r>
              <a:rPr lang="uk-UA" altLang="uk-UA" sz="1000" dirty="0"/>
              <a:t>. </a:t>
            </a:r>
            <a:r>
              <a:rPr lang="uk-UA" altLang="uk-UA" sz="1000" dirty="0" err="1"/>
              <a:t>Photoacoustic</a:t>
            </a:r>
            <a:r>
              <a:rPr lang="uk-UA" altLang="uk-UA" sz="1000" dirty="0"/>
              <a:t> </a:t>
            </a:r>
            <a:r>
              <a:rPr lang="uk-UA" altLang="uk-UA" sz="1000" dirty="0" err="1"/>
              <a:t>imaging</a:t>
            </a:r>
            <a:r>
              <a:rPr lang="uk-UA" altLang="uk-UA" sz="1000" dirty="0"/>
              <a:t>, </a:t>
            </a:r>
            <a:r>
              <a:rPr lang="uk-UA" altLang="uk-UA" sz="1000" dirty="0" err="1"/>
              <a:t>based</a:t>
            </a:r>
            <a:r>
              <a:rPr lang="uk-UA" altLang="uk-UA" sz="1000" dirty="0"/>
              <a:t> </a:t>
            </a:r>
            <a:r>
              <a:rPr lang="uk-UA" altLang="uk-UA" sz="1000" dirty="0" err="1"/>
              <a:t>on</a:t>
            </a:r>
            <a:r>
              <a:rPr lang="uk-UA" altLang="uk-UA" sz="1000" dirty="0"/>
              <a:t> thermal-acoustic </a:t>
            </a:r>
            <a:r>
              <a:rPr lang="uk-UA" altLang="uk-UA" sz="1000" dirty="0" err="1"/>
              <a:t>phenomena</a:t>
            </a:r>
            <a:endParaRPr lang="uk-UA" altLang="uk-UA" sz="1000" dirty="0"/>
          </a:p>
          <a:p>
            <a:pPr>
              <a:lnSpc>
                <a:spcPct val="90000"/>
              </a:lnSpc>
            </a:pPr>
            <a:r>
              <a:rPr lang="uk-UA" altLang="uk-UA" sz="1000" dirty="0" err="1"/>
              <a:t>resulting</a:t>
            </a:r>
            <a:r>
              <a:rPr lang="uk-UA" altLang="uk-UA" sz="1000" dirty="0"/>
              <a:t> </a:t>
            </a:r>
            <a:r>
              <a:rPr lang="uk-UA" altLang="uk-UA" sz="1000" dirty="0" err="1"/>
              <a:t>from</a:t>
            </a:r>
            <a:r>
              <a:rPr lang="uk-UA" altLang="uk-UA" sz="1000" dirty="0"/>
              <a:t> </a:t>
            </a:r>
            <a:r>
              <a:rPr lang="uk-UA" altLang="uk-UA" sz="1000" dirty="0" err="1"/>
              <a:t>the</a:t>
            </a:r>
            <a:r>
              <a:rPr lang="uk-UA" altLang="uk-UA" sz="1000" dirty="0"/>
              <a:t> </a:t>
            </a:r>
            <a:r>
              <a:rPr lang="uk-UA" altLang="uk-UA" sz="1000" dirty="0" err="1"/>
              <a:t>strong</a:t>
            </a:r>
            <a:r>
              <a:rPr lang="uk-UA" altLang="uk-UA" sz="1000" dirty="0"/>
              <a:t> </a:t>
            </a:r>
            <a:r>
              <a:rPr lang="uk-UA" altLang="uk-UA" sz="1000" dirty="0" err="1"/>
              <a:t>light</a:t>
            </a:r>
            <a:r>
              <a:rPr lang="uk-UA" altLang="uk-UA" sz="1000" dirty="0"/>
              <a:t> </a:t>
            </a:r>
            <a:r>
              <a:rPr lang="uk-UA" altLang="uk-UA" sz="1000" dirty="0" err="1"/>
              <a:t>absorption</a:t>
            </a:r>
            <a:r>
              <a:rPr lang="uk-UA" altLang="uk-UA" sz="1000" dirty="0"/>
              <a:t> </a:t>
            </a:r>
            <a:r>
              <a:rPr lang="uk-UA" altLang="uk-UA" sz="1000" dirty="0" err="1"/>
              <a:t>of</a:t>
            </a:r>
            <a:r>
              <a:rPr lang="uk-UA" altLang="uk-UA" sz="1000" dirty="0"/>
              <a:t> </a:t>
            </a:r>
            <a:r>
              <a:rPr lang="uk-UA" altLang="uk-UA" sz="1000" dirty="0" err="1"/>
              <a:t>blood</a:t>
            </a:r>
            <a:r>
              <a:rPr lang="uk-UA" altLang="uk-UA" sz="1000" dirty="0"/>
              <a:t> </a:t>
            </a:r>
            <a:r>
              <a:rPr lang="uk-UA" altLang="uk-UA" sz="1000" dirty="0" err="1"/>
              <a:t>and</a:t>
            </a:r>
            <a:r>
              <a:rPr lang="uk-UA" altLang="uk-UA" sz="1000" dirty="0"/>
              <a:t> </a:t>
            </a:r>
            <a:r>
              <a:rPr lang="uk-UA" altLang="uk-UA" sz="1000" dirty="0" err="1"/>
              <a:t>the</a:t>
            </a:r>
            <a:r>
              <a:rPr lang="uk-UA" altLang="uk-UA" sz="1000" dirty="0"/>
              <a:t> </a:t>
            </a:r>
            <a:r>
              <a:rPr lang="uk-UA" altLang="uk-UA" sz="1000" dirty="0" err="1"/>
              <a:t>subsequent</a:t>
            </a:r>
            <a:r>
              <a:rPr lang="uk-UA" altLang="uk-UA" sz="1000" dirty="0"/>
              <a:t> thermo-elastic</a:t>
            </a:r>
          </a:p>
          <a:p>
            <a:pPr>
              <a:lnSpc>
                <a:spcPct val="90000"/>
              </a:lnSpc>
            </a:pPr>
            <a:r>
              <a:rPr lang="uk-UA" altLang="uk-UA" sz="1000" dirty="0" err="1"/>
              <a:t>expansion</a:t>
            </a:r>
            <a:r>
              <a:rPr lang="uk-UA" altLang="uk-UA" sz="1000" dirty="0"/>
              <a:t>, </a:t>
            </a:r>
            <a:r>
              <a:rPr lang="uk-UA" altLang="uk-UA" sz="1000" dirty="0" err="1"/>
              <a:t>has</a:t>
            </a:r>
            <a:r>
              <a:rPr lang="uk-UA" altLang="uk-UA" sz="1000" dirty="0"/>
              <a:t> </a:t>
            </a:r>
            <a:r>
              <a:rPr lang="uk-UA" altLang="uk-UA" sz="1000" dirty="0" err="1"/>
              <a:t>recently</a:t>
            </a:r>
            <a:r>
              <a:rPr lang="uk-UA" altLang="uk-UA" sz="1000" dirty="0"/>
              <a:t> </a:t>
            </a:r>
            <a:r>
              <a:rPr lang="uk-UA" altLang="uk-UA" sz="1000" dirty="0" err="1"/>
              <a:t>been</a:t>
            </a:r>
            <a:r>
              <a:rPr lang="uk-UA" altLang="uk-UA" sz="1000" dirty="0"/>
              <a:t> </a:t>
            </a:r>
            <a:r>
              <a:rPr lang="uk-UA" altLang="uk-UA" sz="1000" dirty="0" err="1"/>
              <a:t>reported</a:t>
            </a:r>
            <a:r>
              <a:rPr lang="uk-UA" altLang="uk-UA" sz="1000" dirty="0"/>
              <a:t> </a:t>
            </a:r>
            <a:r>
              <a:rPr lang="uk-UA" altLang="uk-UA" sz="1000" dirty="0" err="1"/>
              <a:t>to</a:t>
            </a:r>
            <a:r>
              <a:rPr lang="uk-UA" altLang="uk-UA" sz="1000" dirty="0"/>
              <a:t> </a:t>
            </a:r>
            <a:r>
              <a:rPr lang="uk-UA" altLang="uk-UA" sz="1000" dirty="0" err="1"/>
              <a:t>map</a:t>
            </a:r>
            <a:r>
              <a:rPr lang="uk-UA" altLang="uk-UA" sz="1000" dirty="0"/>
              <a:t> </a:t>
            </a:r>
            <a:r>
              <a:rPr lang="uk-UA" altLang="uk-UA" sz="1000" dirty="0" err="1"/>
              <a:t>vascular</a:t>
            </a:r>
            <a:r>
              <a:rPr lang="uk-UA" altLang="uk-UA" sz="1000" dirty="0"/>
              <a:t> </a:t>
            </a:r>
            <a:r>
              <a:rPr lang="uk-UA" altLang="uk-UA" sz="1000" dirty="0" err="1"/>
              <a:t>structures</a:t>
            </a:r>
            <a:r>
              <a:rPr lang="uk-UA" altLang="uk-UA" sz="1000" dirty="0"/>
              <a:t> </a:t>
            </a:r>
            <a:r>
              <a:rPr lang="uk-UA" altLang="uk-UA" sz="1000" dirty="0" err="1"/>
              <a:t>deep</a:t>
            </a:r>
            <a:r>
              <a:rPr lang="uk-UA" altLang="uk-UA" sz="1000" dirty="0"/>
              <a:t> </a:t>
            </a:r>
            <a:r>
              <a:rPr lang="uk-UA" altLang="uk-UA" sz="1000" dirty="0" err="1"/>
              <a:t>within</a:t>
            </a:r>
            <a:r>
              <a:rPr lang="uk-UA" altLang="uk-UA" sz="1000" dirty="0"/>
              <a:t> </a:t>
            </a:r>
            <a:r>
              <a:rPr lang="uk-UA" altLang="uk-UA" sz="1000" dirty="0" err="1"/>
              <a:t>the</a:t>
            </a:r>
            <a:r>
              <a:rPr lang="uk-UA" altLang="uk-UA" sz="1000" dirty="0"/>
              <a:t> </a:t>
            </a:r>
            <a:r>
              <a:rPr lang="uk-UA" altLang="uk-UA" sz="1000" dirty="0" err="1"/>
              <a:t>brain</a:t>
            </a:r>
            <a:r>
              <a:rPr lang="uk-UA" altLang="uk-UA" sz="1000" dirty="0"/>
              <a:t> </a:t>
            </a:r>
            <a:r>
              <a:rPr lang="uk-UA" altLang="uk-UA" sz="1000" dirty="0" err="1"/>
              <a:t>of</a:t>
            </a:r>
            <a:endParaRPr lang="uk-UA" altLang="uk-UA" sz="1000" dirty="0"/>
          </a:p>
          <a:p>
            <a:pPr>
              <a:lnSpc>
                <a:spcPct val="90000"/>
              </a:lnSpc>
            </a:pPr>
            <a:r>
              <a:rPr lang="uk-UA" altLang="uk-UA" sz="1000" dirty="0" err="1"/>
              <a:t>small</a:t>
            </a:r>
            <a:r>
              <a:rPr lang="uk-UA" altLang="uk-UA" sz="1000" dirty="0"/>
              <a:t> </a:t>
            </a:r>
            <a:r>
              <a:rPr lang="uk-UA" altLang="uk-UA" sz="1000" dirty="0" err="1"/>
              <a:t>animals</a:t>
            </a:r>
            <a:r>
              <a:rPr lang="uk-UA" altLang="uk-UA" sz="1000" dirty="0"/>
              <a:t> [12,13]. </a:t>
            </a:r>
            <a:r>
              <a:rPr lang="uk-UA" altLang="uk-UA" sz="1000" dirty="0" err="1"/>
              <a:t>However</a:t>
            </a:r>
            <a:r>
              <a:rPr lang="uk-UA" altLang="uk-UA" sz="1000" dirty="0"/>
              <a:t>, </a:t>
            </a:r>
            <a:r>
              <a:rPr lang="uk-UA" altLang="uk-UA" sz="1000" dirty="0" err="1"/>
              <a:t>the</a:t>
            </a:r>
            <a:r>
              <a:rPr lang="uk-UA" altLang="uk-UA" sz="1000" dirty="0"/>
              <a:t> </a:t>
            </a:r>
            <a:r>
              <a:rPr lang="uk-UA" altLang="uk-UA" sz="1000" dirty="0" err="1"/>
              <a:t>spatial</a:t>
            </a:r>
            <a:r>
              <a:rPr lang="uk-UA" altLang="uk-UA" sz="1000" dirty="0"/>
              <a:t> (~100 μm) </a:t>
            </a:r>
            <a:r>
              <a:rPr lang="uk-UA" altLang="uk-UA" sz="1000" dirty="0" err="1"/>
              <a:t>resolution</a:t>
            </a:r>
            <a:r>
              <a:rPr lang="uk-UA" altLang="uk-UA" sz="1000" dirty="0"/>
              <a:t> </a:t>
            </a:r>
            <a:r>
              <a:rPr lang="uk-UA" altLang="uk-UA" sz="1000" dirty="0" err="1"/>
              <a:t>of</a:t>
            </a:r>
            <a:r>
              <a:rPr lang="uk-UA" altLang="uk-UA" sz="1000" dirty="0"/>
              <a:t> </a:t>
            </a:r>
            <a:r>
              <a:rPr lang="uk-UA" altLang="uk-UA" sz="1000" dirty="0" err="1"/>
              <a:t>this</a:t>
            </a:r>
            <a:r>
              <a:rPr lang="uk-UA" altLang="uk-UA" sz="1000" dirty="0"/>
              <a:t> </a:t>
            </a:r>
            <a:r>
              <a:rPr lang="uk-UA" altLang="uk-UA" sz="1000" dirty="0" err="1"/>
              <a:t>approach</a:t>
            </a:r>
            <a:r>
              <a:rPr lang="uk-UA" altLang="uk-UA" sz="1000" dirty="0"/>
              <a:t> </a:t>
            </a:r>
            <a:r>
              <a:rPr lang="uk-UA" altLang="uk-UA" sz="1000" dirty="0" err="1"/>
              <a:t>is</a:t>
            </a:r>
            <a:r>
              <a:rPr lang="uk-UA" altLang="uk-UA" sz="1000" dirty="0"/>
              <a:t> </a:t>
            </a:r>
            <a:r>
              <a:rPr lang="uk-UA" altLang="uk-UA" sz="1000" dirty="0" err="1"/>
              <a:t>limited</a:t>
            </a:r>
            <a:endParaRPr lang="en-US" altLang="uk-UA" sz="1000" dirty="0"/>
          </a:p>
          <a:p>
            <a:pPr>
              <a:lnSpc>
                <a:spcPct val="90000"/>
              </a:lnSpc>
            </a:pPr>
            <a:r>
              <a:rPr lang="uk-UA" altLang="uk-UA" sz="1000" dirty="0" err="1"/>
              <a:t>by</a:t>
            </a:r>
            <a:r>
              <a:rPr lang="uk-UA" altLang="uk-UA" sz="1000" dirty="0"/>
              <a:t> </a:t>
            </a:r>
            <a:r>
              <a:rPr lang="uk-UA" altLang="uk-UA" sz="1000" dirty="0" err="1"/>
              <a:t>the</a:t>
            </a:r>
            <a:r>
              <a:rPr lang="uk-UA" altLang="uk-UA" sz="1000" dirty="0"/>
              <a:t> </a:t>
            </a:r>
            <a:r>
              <a:rPr lang="uk-UA" altLang="uk-UA" sz="1000" dirty="0" err="1"/>
              <a:t>viscoelastic</a:t>
            </a:r>
            <a:r>
              <a:rPr lang="uk-UA" altLang="uk-UA" sz="1000" dirty="0"/>
              <a:t> </a:t>
            </a:r>
            <a:r>
              <a:rPr lang="uk-UA" altLang="uk-UA" sz="1000" dirty="0" err="1"/>
              <a:t>filtering</a:t>
            </a:r>
            <a:r>
              <a:rPr lang="uk-UA" altLang="uk-UA" sz="1000" dirty="0"/>
              <a:t> </a:t>
            </a:r>
            <a:r>
              <a:rPr lang="uk-UA" altLang="uk-UA" sz="1000" dirty="0" err="1"/>
              <a:t>of</a:t>
            </a:r>
            <a:r>
              <a:rPr lang="uk-UA" altLang="uk-UA" sz="1000" dirty="0"/>
              <a:t> </a:t>
            </a:r>
            <a:r>
              <a:rPr lang="uk-UA" altLang="uk-UA" sz="1000" dirty="0" err="1"/>
              <a:t>higher</a:t>
            </a:r>
            <a:r>
              <a:rPr lang="uk-UA" altLang="uk-UA" sz="1000" dirty="0"/>
              <a:t> </a:t>
            </a:r>
            <a:r>
              <a:rPr lang="uk-UA" altLang="uk-UA" sz="1000" dirty="0" err="1"/>
              <a:t>acoustic</a:t>
            </a:r>
            <a:r>
              <a:rPr lang="uk-UA" altLang="uk-UA" sz="1000" dirty="0"/>
              <a:t> </a:t>
            </a:r>
            <a:r>
              <a:rPr lang="uk-UA" altLang="uk-UA" sz="1000" dirty="0" err="1"/>
              <a:t>frequencies</a:t>
            </a:r>
            <a:r>
              <a:rPr lang="uk-UA" altLang="uk-UA" sz="1000" dirty="0"/>
              <a:t> </a:t>
            </a:r>
            <a:r>
              <a:rPr lang="uk-UA" altLang="uk-UA" sz="1000" dirty="0" err="1"/>
              <a:t>by</a:t>
            </a:r>
            <a:r>
              <a:rPr lang="uk-UA" altLang="uk-UA" sz="1000" dirty="0"/>
              <a:t> </a:t>
            </a:r>
            <a:r>
              <a:rPr lang="uk-UA" altLang="uk-UA" sz="1000" dirty="0" err="1"/>
              <a:t>the</a:t>
            </a:r>
            <a:r>
              <a:rPr lang="uk-UA" altLang="uk-UA" sz="1000" dirty="0"/>
              <a:t> </a:t>
            </a:r>
            <a:r>
              <a:rPr lang="uk-UA" altLang="uk-UA" sz="1000" dirty="0" err="1"/>
              <a:t>tissue</a:t>
            </a:r>
            <a:r>
              <a:rPr lang="uk-UA" altLang="uk-UA" sz="1000" dirty="0"/>
              <a:t>. </a:t>
            </a:r>
            <a:r>
              <a:rPr lang="uk-UA" altLang="uk-UA" sz="1000" dirty="0" err="1"/>
              <a:t>Moreover</a:t>
            </a:r>
            <a:r>
              <a:rPr lang="uk-UA" altLang="uk-UA" sz="1000" dirty="0"/>
              <a:t>, </a:t>
            </a:r>
            <a:r>
              <a:rPr lang="uk-UA" altLang="uk-UA" sz="1000" dirty="0" err="1"/>
              <a:t>blood</a:t>
            </a:r>
            <a:r>
              <a:rPr lang="uk-UA" altLang="uk-UA" sz="1000" dirty="0"/>
              <a:t> </a:t>
            </a:r>
            <a:r>
              <a:rPr lang="uk-UA" altLang="uk-UA" sz="1000" dirty="0" err="1"/>
              <a:t>flow</a:t>
            </a:r>
            <a:endParaRPr lang="uk-UA" altLang="uk-UA" sz="1000" dirty="0"/>
          </a:p>
          <a:p>
            <a:pPr>
              <a:lnSpc>
                <a:spcPct val="90000"/>
              </a:lnSpc>
            </a:pPr>
            <a:r>
              <a:rPr lang="uk-UA" altLang="uk-UA" sz="1000" dirty="0" err="1"/>
              <a:t>information</a:t>
            </a:r>
            <a:r>
              <a:rPr lang="uk-UA" altLang="uk-UA" sz="1000" dirty="0"/>
              <a:t> </a:t>
            </a:r>
            <a:r>
              <a:rPr lang="uk-UA" altLang="uk-UA" sz="1000" dirty="0" err="1"/>
              <a:t>is</a:t>
            </a:r>
            <a:r>
              <a:rPr lang="uk-UA" altLang="uk-UA" sz="1000" dirty="0"/>
              <a:t> </a:t>
            </a:r>
            <a:r>
              <a:rPr lang="uk-UA" altLang="uk-UA" sz="1000" dirty="0" err="1"/>
              <a:t>not</a:t>
            </a:r>
            <a:r>
              <a:rPr lang="uk-UA" altLang="uk-UA" sz="1000" dirty="0"/>
              <a:t> </a:t>
            </a:r>
            <a:r>
              <a:rPr lang="uk-UA" altLang="uk-UA" sz="1000" dirty="0" err="1"/>
              <a:t>forthcoming</a:t>
            </a:r>
            <a:r>
              <a:rPr lang="uk-UA" altLang="uk-UA" sz="1000" dirty="0"/>
              <a:t> </a:t>
            </a:r>
            <a:r>
              <a:rPr lang="uk-UA" altLang="uk-UA" sz="1000" dirty="0" err="1"/>
              <a:t>with</a:t>
            </a:r>
            <a:r>
              <a:rPr lang="uk-UA" altLang="uk-UA" sz="1000" dirty="0"/>
              <a:t> </a:t>
            </a:r>
            <a:r>
              <a:rPr lang="uk-UA" altLang="uk-UA" sz="1000" dirty="0" err="1"/>
              <a:t>this</a:t>
            </a:r>
            <a:r>
              <a:rPr lang="uk-UA" altLang="uk-UA" sz="1000" dirty="0"/>
              <a:t> </a:t>
            </a:r>
            <a:r>
              <a:rPr lang="uk-UA" altLang="uk-UA" sz="1000" dirty="0" err="1"/>
              <a:t>method</a:t>
            </a:r>
            <a:r>
              <a:rPr lang="uk-UA" altLang="uk-UA" sz="1000" dirty="0"/>
              <a:t>. </a:t>
            </a:r>
            <a:r>
              <a:rPr lang="uk-UA" altLang="uk-UA" sz="1000" dirty="0" err="1"/>
              <a:t>Confocal</a:t>
            </a:r>
            <a:r>
              <a:rPr lang="uk-UA" altLang="uk-UA" sz="1000" dirty="0"/>
              <a:t> </a:t>
            </a:r>
            <a:r>
              <a:rPr lang="uk-UA" altLang="uk-UA" sz="1000" dirty="0" err="1"/>
              <a:t>microscopy</a:t>
            </a:r>
            <a:r>
              <a:rPr lang="uk-UA" altLang="uk-UA" sz="1000" dirty="0"/>
              <a:t>, a </a:t>
            </a:r>
            <a:r>
              <a:rPr lang="uk-UA" altLang="uk-UA" sz="1000" dirty="0" err="1"/>
              <a:t>widely</a:t>
            </a:r>
            <a:r>
              <a:rPr lang="uk-UA" altLang="uk-UA" sz="1000" dirty="0"/>
              <a:t> </a:t>
            </a:r>
            <a:r>
              <a:rPr lang="uk-UA" altLang="uk-UA" sz="1000" dirty="0" err="1"/>
              <a:t>used</a:t>
            </a:r>
            <a:endParaRPr lang="uk-UA" altLang="uk-UA" sz="1000" dirty="0"/>
          </a:p>
          <a:p>
            <a:pPr>
              <a:lnSpc>
                <a:spcPct val="90000"/>
              </a:lnSpc>
            </a:pPr>
            <a:r>
              <a:rPr lang="uk-UA" altLang="uk-UA" sz="1000" dirty="0" err="1"/>
              <a:t>technique</a:t>
            </a:r>
            <a:r>
              <a:rPr lang="uk-UA" altLang="uk-UA" sz="1000" dirty="0"/>
              <a:t> </a:t>
            </a:r>
            <a:r>
              <a:rPr lang="uk-UA" altLang="uk-UA" sz="1000" dirty="0" err="1"/>
              <a:t>that</a:t>
            </a:r>
            <a:r>
              <a:rPr lang="uk-UA" altLang="uk-UA" sz="1000" dirty="0"/>
              <a:t> </a:t>
            </a:r>
            <a:r>
              <a:rPr lang="uk-UA" altLang="uk-UA" sz="1000" dirty="0" err="1"/>
              <a:t>is</a:t>
            </a:r>
            <a:r>
              <a:rPr lang="uk-UA" altLang="uk-UA" sz="1000" dirty="0"/>
              <a:t> </a:t>
            </a:r>
            <a:r>
              <a:rPr lang="uk-UA" altLang="uk-UA" sz="1000" dirty="0" err="1"/>
              <a:t>capable</a:t>
            </a:r>
            <a:r>
              <a:rPr lang="uk-UA" altLang="uk-UA" sz="1000" dirty="0"/>
              <a:t> </a:t>
            </a:r>
            <a:r>
              <a:rPr lang="uk-UA" altLang="uk-UA" sz="1000" dirty="0" err="1"/>
              <a:t>of</a:t>
            </a:r>
            <a:r>
              <a:rPr lang="uk-UA" altLang="uk-UA" sz="1000" dirty="0"/>
              <a:t> </a:t>
            </a:r>
            <a:r>
              <a:rPr lang="uk-UA" altLang="uk-UA" sz="1000" dirty="0" err="1"/>
              <a:t>ultrahigh</a:t>
            </a:r>
            <a:r>
              <a:rPr lang="uk-UA" altLang="uk-UA" sz="1000" dirty="0"/>
              <a:t> </a:t>
            </a:r>
            <a:r>
              <a:rPr lang="uk-UA" altLang="uk-UA" sz="1000" dirty="0" err="1"/>
              <a:t>resolution</a:t>
            </a:r>
            <a:r>
              <a:rPr lang="uk-UA" altLang="uk-UA" sz="1000" dirty="0"/>
              <a:t> </a:t>
            </a:r>
            <a:r>
              <a:rPr lang="uk-UA" altLang="uk-UA" sz="1000" dirty="0" err="1"/>
              <a:t>mapping</a:t>
            </a:r>
            <a:r>
              <a:rPr lang="uk-UA" altLang="uk-UA" sz="1000" dirty="0"/>
              <a:t> </a:t>
            </a:r>
            <a:r>
              <a:rPr lang="uk-UA" altLang="uk-UA" sz="1000" dirty="0" err="1"/>
              <a:t>of</a:t>
            </a:r>
            <a:r>
              <a:rPr lang="uk-UA" altLang="uk-UA" sz="1000" dirty="0"/>
              <a:t> </a:t>
            </a:r>
            <a:r>
              <a:rPr lang="uk-UA" altLang="uk-UA" sz="1000" dirty="0" err="1"/>
              <a:t>the</a:t>
            </a:r>
            <a:r>
              <a:rPr lang="uk-UA" altLang="uk-UA" sz="1000" dirty="0"/>
              <a:t> </a:t>
            </a:r>
            <a:r>
              <a:rPr lang="uk-UA" altLang="uk-UA" sz="1000" dirty="0" err="1"/>
              <a:t>cerebrovasculature</a:t>
            </a:r>
            <a:r>
              <a:rPr lang="uk-UA" altLang="uk-UA" sz="1000" dirty="0"/>
              <a:t> [14], </a:t>
            </a:r>
            <a:r>
              <a:rPr lang="uk-UA" altLang="uk-UA" sz="1000" dirty="0" err="1"/>
              <a:t>also</a:t>
            </a:r>
            <a:endParaRPr lang="uk-UA" altLang="uk-UA" sz="1000" dirty="0"/>
          </a:p>
          <a:p>
            <a:pPr>
              <a:lnSpc>
                <a:spcPct val="90000"/>
              </a:lnSpc>
            </a:pPr>
            <a:r>
              <a:rPr lang="uk-UA" altLang="uk-UA" sz="1000" dirty="0" err="1"/>
              <a:t>requires</a:t>
            </a:r>
            <a:r>
              <a:rPr lang="uk-UA" altLang="uk-UA" sz="1000" dirty="0"/>
              <a:t> </a:t>
            </a:r>
            <a:r>
              <a:rPr lang="uk-UA" altLang="uk-UA" sz="1000" dirty="0" err="1"/>
              <a:t>the</a:t>
            </a:r>
            <a:r>
              <a:rPr lang="uk-UA" altLang="uk-UA" sz="1000" dirty="0"/>
              <a:t> </a:t>
            </a:r>
            <a:r>
              <a:rPr lang="uk-UA" altLang="uk-UA" sz="1000" dirty="0" err="1"/>
              <a:t>removal</a:t>
            </a:r>
            <a:r>
              <a:rPr lang="uk-UA" altLang="uk-UA" sz="1000" dirty="0"/>
              <a:t> </a:t>
            </a:r>
            <a:r>
              <a:rPr lang="uk-UA" altLang="uk-UA" sz="1000" dirty="0" err="1"/>
              <a:t>of</a:t>
            </a:r>
            <a:r>
              <a:rPr lang="uk-UA" altLang="uk-UA" sz="1000" dirty="0"/>
              <a:t> </a:t>
            </a:r>
            <a:r>
              <a:rPr lang="uk-UA" altLang="uk-UA" sz="1000" dirty="0" err="1"/>
              <a:t>intervening</a:t>
            </a:r>
            <a:r>
              <a:rPr lang="uk-UA" altLang="uk-UA" sz="1000" dirty="0"/>
              <a:t> </a:t>
            </a:r>
            <a:r>
              <a:rPr lang="uk-UA" altLang="uk-UA" sz="1000" dirty="0" err="1"/>
              <a:t>bone</a:t>
            </a:r>
            <a:r>
              <a:rPr lang="uk-UA" altLang="uk-UA" sz="1000" dirty="0"/>
              <a:t> </a:t>
            </a:r>
            <a:r>
              <a:rPr lang="uk-UA" altLang="uk-UA" sz="1000" dirty="0" err="1"/>
              <a:t>due</a:t>
            </a:r>
            <a:r>
              <a:rPr lang="uk-UA" altLang="uk-UA" sz="1000" dirty="0"/>
              <a:t> </a:t>
            </a:r>
            <a:r>
              <a:rPr lang="uk-UA" altLang="uk-UA" sz="1000" dirty="0" err="1"/>
              <a:t>to</a:t>
            </a:r>
            <a:r>
              <a:rPr lang="uk-UA" altLang="uk-UA" sz="1000" dirty="0"/>
              <a:t> </a:t>
            </a:r>
            <a:r>
              <a:rPr lang="uk-UA" altLang="uk-UA" sz="1000" dirty="0" err="1"/>
              <a:t>its</a:t>
            </a:r>
            <a:r>
              <a:rPr lang="uk-UA" altLang="uk-UA" sz="1000" dirty="0"/>
              <a:t> </a:t>
            </a:r>
            <a:r>
              <a:rPr lang="uk-UA" altLang="uk-UA" sz="1000" dirty="0" err="1"/>
              <a:t>limited</a:t>
            </a:r>
            <a:r>
              <a:rPr lang="uk-UA" altLang="uk-UA" sz="1000" dirty="0"/>
              <a:t> </a:t>
            </a:r>
            <a:r>
              <a:rPr lang="uk-UA" altLang="uk-UA" sz="1000" dirty="0" err="1"/>
              <a:t>imaging</a:t>
            </a:r>
            <a:r>
              <a:rPr lang="uk-UA" altLang="uk-UA" sz="1000" dirty="0"/>
              <a:t> </a:t>
            </a:r>
            <a:r>
              <a:rPr lang="uk-UA" altLang="uk-UA" sz="1000" dirty="0" err="1"/>
              <a:t>depth</a:t>
            </a:r>
            <a:r>
              <a:rPr lang="uk-UA" altLang="uk-UA" sz="1000" dirty="0"/>
              <a:t> (</a:t>
            </a:r>
            <a:r>
              <a:rPr lang="uk-UA" altLang="uk-UA" sz="1000" dirty="0" err="1"/>
              <a:t>up</a:t>
            </a:r>
            <a:r>
              <a:rPr lang="uk-UA" altLang="uk-UA" sz="1000" dirty="0"/>
              <a:t> </a:t>
            </a:r>
            <a:r>
              <a:rPr lang="uk-UA" altLang="uk-UA" sz="1000" dirty="0" err="1"/>
              <a:t>to</a:t>
            </a:r>
            <a:r>
              <a:rPr lang="uk-UA" altLang="uk-UA" sz="1000" dirty="0"/>
              <a:t> 300 μm) </a:t>
            </a:r>
            <a:r>
              <a:rPr lang="uk-UA" altLang="uk-UA" sz="1000" dirty="0" err="1"/>
              <a:t>and</a:t>
            </a:r>
            <a:endParaRPr lang="uk-UA" altLang="uk-UA" sz="1000" dirty="0"/>
          </a:p>
          <a:p>
            <a:pPr>
              <a:lnSpc>
                <a:spcPct val="90000"/>
              </a:lnSpc>
            </a:pPr>
            <a:r>
              <a:rPr lang="uk-UA" altLang="uk-UA" sz="1000" dirty="0" err="1"/>
              <a:t>the</a:t>
            </a:r>
            <a:r>
              <a:rPr lang="uk-UA" altLang="uk-UA" sz="1000" dirty="0"/>
              <a:t> </a:t>
            </a:r>
            <a:r>
              <a:rPr lang="uk-UA" altLang="uk-UA" sz="1000" dirty="0" err="1"/>
              <a:t>use</a:t>
            </a:r>
            <a:r>
              <a:rPr lang="uk-UA" altLang="uk-UA" sz="1000" dirty="0"/>
              <a:t> </a:t>
            </a:r>
            <a:r>
              <a:rPr lang="uk-UA" altLang="uk-UA" sz="1000" dirty="0" err="1"/>
              <a:t>of</a:t>
            </a:r>
            <a:r>
              <a:rPr lang="uk-UA" altLang="uk-UA" sz="1000" dirty="0"/>
              <a:t> </a:t>
            </a:r>
            <a:r>
              <a:rPr lang="uk-UA" altLang="uk-UA" sz="1000" dirty="0" err="1"/>
              <a:t>injected</a:t>
            </a:r>
            <a:r>
              <a:rPr lang="uk-UA" altLang="uk-UA" sz="1000" dirty="0"/>
              <a:t> </a:t>
            </a:r>
            <a:r>
              <a:rPr lang="uk-UA" altLang="uk-UA" sz="1000" dirty="0" err="1"/>
              <a:t>fluorescent</a:t>
            </a:r>
            <a:r>
              <a:rPr lang="uk-UA" altLang="uk-UA" sz="1000" dirty="0"/>
              <a:t> </a:t>
            </a:r>
            <a:r>
              <a:rPr lang="uk-UA" altLang="uk-UA" sz="1000" dirty="0" err="1"/>
              <a:t>tissue</a:t>
            </a:r>
            <a:r>
              <a:rPr lang="uk-UA" altLang="uk-UA" sz="1000" dirty="0"/>
              <a:t> </a:t>
            </a:r>
            <a:r>
              <a:rPr lang="uk-UA" altLang="uk-UA" sz="1000" dirty="0" err="1"/>
              <a:t>markers</a:t>
            </a:r>
            <a:r>
              <a:rPr lang="uk-UA" altLang="uk-UA" sz="1000" dirty="0"/>
              <a:t>.</a:t>
            </a:r>
          </a:p>
          <a:p>
            <a:pPr>
              <a:lnSpc>
                <a:spcPct val="90000"/>
              </a:lnSpc>
            </a:pPr>
            <a:endParaRPr lang="uk-UA" altLang="uk-UA" sz="1000" dirty="0"/>
          </a:p>
        </p:txBody>
      </p:sp>
    </p:spTree>
    <p:extLst>
      <p:ext uri="{BB962C8B-B14F-4D97-AF65-F5344CB8AC3E}">
        <p14:creationId xmlns:p14="http://schemas.microsoft.com/office/powerpoint/2010/main" val="1383855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uk-UA" altLang="uk-UA" sz="1200" dirty="0" err="1" smtClean="0"/>
              <a:t>Numerous</a:t>
            </a:r>
            <a:r>
              <a:rPr lang="uk-UA" altLang="uk-UA" sz="1200" dirty="0" smtClean="0"/>
              <a:t> </a:t>
            </a:r>
            <a:r>
              <a:rPr lang="uk-UA" altLang="uk-UA" sz="1200" dirty="0" err="1" smtClean="0"/>
              <a:t>techniques</a:t>
            </a:r>
            <a:r>
              <a:rPr lang="uk-UA" altLang="uk-UA" sz="1200" dirty="0" smtClean="0"/>
              <a:t> </a:t>
            </a:r>
            <a:r>
              <a:rPr lang="uk-UA" altLang="uk-UA" sz="1200" dirty="0" err="1" smtClean="0"/>
              <a:t>have</a:t>
            </a:r>
            <a:r>
              <a:rPr lang="uk-UA" altLang="uk-UA" sz="1200" dirty="0" smtClean="0"/>
              <a:t> </a:t>
            </a:r>
            <a:r>
              <a:rPr lang="uk-UA" altLang="uk-UA" sz="1200" dirty="0" err="1" smtClean="0"/>
              <a:t>been</a:t>
            </a:r>
            <a:r>
              <a:rPr lang="uk-UA" altLang="uk-UA" sz="1200" dirty="0" smtClean="0"/>
              <a:t> </a:t>
            </a:r>
            <a:r>
              <a:rPr lang="uk-UA" altLang="uk-UA" sz="1200" dirty="0" err="1" smtClean="0"/>
              <a:t>applied</a:t>
            </a:r>
            <a:r>
              <a:rPr lang="uk-UA" altLang="uk-UA" sz="1200" dirty="0" smtClean="0"/>
              <a:t> </a:t>
            </a:r>
            <a:r>
              <a:rPr lang="uk-UA" altLang="uk-UA" sz="1200" dirty="0" err="1" smtClean="0"/>
              <a:t>to</a:t>
            </a:r>
            <a:r>
              <a:rPr lang="uk-UA" altLang="uk-UA" sz="1200" dirty="0" smtClean="0"/>
              <a:t> </a:t>
            </a:r>
            <a:r>
              <a:rPr lang="uk-UA" altLang="uk-UA" sz="1200" dirty="0" err="1" smtClean="0"/>
              <a:t>image</a:t>
            </a:r>
            <a:r>
              <a:rPr lang="uk-UA" altLang="uk-UA" sz="1200" dirty="0" smtClean="0"/>
              <a:t> </a:t>
            </a:r>
            <a:r>
              <a:rPr lang="uk-UA" altLang="uk-UA" sz="1200" dirty="0" err="1" smtClean="0"/>
              <a:t>the</a:t>
            </a:r>
            <a:r>
              <a:rPr lang="uk-UA" altLang="uk-UA" sz="1200" dirty="0" smtClean="0"/>
              <a:t> </a:t>
            </a:r>
            <a:r>
              <a:rPr lang="uk-UA" altLang="uk-UA" sz="1200" dirty="0" err="1" smtClean="0"/>
              <a:t>cerebral</a:t>
            </a:r>
            <a:r>
              <a:rPr lang="uk-UA" altLang="uk-UA" sz="1200" dirty="0" smtClean="0"/>
              <a:t> </a:t>
            </a:r>
            <a:r>
              <a:rPr lang="uk-UA" altLang="uk-UA" sz="1200" dirty="0" err="1" smtClean="0"/>
              <a:t>blood</a:t>
            </a:r>
            <a:r>
              <a:rPr lang="uk-UA" altLang="uk-UA" sz="1200" dirty="0" smtClean="0"/>
              <a:t> </a:t>
            </a:r>
            <a:r>
              <a:rPr lang="uk-UA" altLang="uk-UA" sz="1200" dirty="0" err="1" smtClean="0"/>
              <a:t>flow</a:t>
            </a:r>
            <a:r>
              <a:rPr lang="uk-UA" altLang="uk-UA" sz="1200" dirty="0" smtClean="0"/>
              <a:t> (CBF) </a:t>
            </a:r>
            <a:r>
              <a:rPr lang="uk-UA" altLang="uk-UA" sz="1200" dirty="0" err="1" smtClean="0"/>
              <a:t>and</a:t>
            </a:r>
            <a:endParaRPr lang="uk-UA" altLang="uk-UA" sz="1200" dirty="0" smtClean="0"/>
          </a:p>
          <a:p>
            <a:pPr>
              <a:lnSpc>
                <a:spcPct val="80000"/>
              </a:lnSpc>
            </a:pPr>
            <a:r>
              <a:rPr lang="uk-UA" altLang="uk-UA" sz="1200" dirty="0" err="1" smtClean="0"/>
              <a:t>volume</a:t>
            </a:r>
            <a:r>
              <a:rPr lang="uk-UA" altLang="uk-UA" sz="1200" dirty="0" smtClean="0"/>
              <a:t> </a:t>
            </a:r>
            <a:r>
              <a:rPr lang="uk-UA" altLang="uk-UA" sz="1200" dirty="0" err="1" smtClean="0"/>
              <a:t>changes</a:t>
            </a:r>
            <a:r>
              <a:rPr lang="uk-UA" altLang="uk-UA" sz="1200" dirty="0" smtClean="0"/>
              <a:t>. </a:t>
            </a:r>
            <a:r>
              <a:rPr lang="uk-UA" altLang="uk-UA" sz="1200" dirty="0" err="1" smtClean="0"/>
              <a:t>Conventional</a:t>
            </a:r>
            <a:r>
              <a:rPr lang="uk-UA" altLang="uk-UA" sz="1200" dirty="0" smtClean="0"/>
              <a:t> X-</a:t>
            </a:r>
            <a:r>
              <a:rPr lang="uk-UA" altLang="uk-UA" sz="1200" dirty="0" err="1" smtClean="0"/>
              <a:t>ray</a:t>
            </a:r>
            <a:r>
              <a:rPr lang="uk-UA" altLang="uk-UA" sz="1200" dirty="0" smtClean="0"/>
              <a:t> </a:t>
            </a:r>
            <a:r>
              <a:rPr lang="uk-UA" altLang="uk-UA" sz="1200" dirty="0" err="1" smtClean="0"/>
              <a:t>carotid</a:t>
            </a:r>
            <a:r>
              <a:rPr lang="uk-UA" altLang="uk-UA" sz="1200" dirty="0" smtClean="0"/>
              <a:t> </a:t>
            </a:r>
            <a:r>
              <a:rPr lang="en-US" altLang="uk-UA" dirty="0" smtClean="0">
                <a:solidFill>
                  <a:srgbClr val="FF0000"/>
                </a:solidFill>
              </a:rPr>
              <a:t>(</a:t>
            </a:r>
            <a:r>
              <a:rPr lang="uk-UA" altLang="uk-UA" dirty="0" err="1" smtClean="0">
                <a:solidFill>
                  <a:srgbClr val="FF0000"/>
                </a:solidFill>
              </a:rPr>
              <a:t>сонная</a:t>
            </a:r>
            <a:r>
              <a:rPr lang="en-US" altLang="uk-UA" dirty="0" smtClean="0">
                <a:solidFill>
                  <a:srgbClr val="FF0000"/>
                </a:solidFill>
              </a:rPr>
              <a:t> </a:t>
            </a:r>
            <a:r>
              <a:rPr lang="ru-RU" altLang="uk-UA" dirty="0" smtClean="0">
                <a:solidFill>
                  <a:srgbClr val="FF0000"/>
                </a:solidFill>
              </a:rPr>
              <a:t>артерия</a:t>
            </a:r>
            <a:r>
              <a:rPr lang="en-US" altLang="uk-UA" dirty="0" smtClean="0">
                <a:solidFill>
                  <a:srgbClr val="FF0000"/>
                </a:solidFill>
              </a:rPr>
              <a:t>) </a:t>
            </a:r>
            <a:r>
              <a:rPr lang="uk-UA" altLang="uk-UA" sz="1200" dirty="0" err="1" smtClean="0"/>
              <a:t>angiography</a:t>
            </a:r>
            <a:r>
              <a:rPr lang="uk-UA" altLang="uk-UA" sz="1200" dirty="0" smtClean="0"/>
              <a:t> </a:t>
            </a:r>
            <a:r>
              <a:rPr lang="uk-UA" altLang="uk-UA" sz="1200" dirty="0" err="1" smtClean="0"/>
              <a:t>is</a:t>
            </a:r>
            <a:r>
              <a:rPr lang="uk-UA" altLang="uk-UA" sz="1200" dirty="0" smtClean="0"/>
              <a:t> </a:t>
            </a:r>
            <a:r>
              <a:rPr lang="uk-UA" altLang="uk-UA" sz="1200" dirty="0" err="1" smtClean="0"/>
              <a:t>an</a:t>
            </a:r>
            <a:r>
              <a:rPr lang="uk-UA" altLang="uk-UA" sz="1200" dirty="0" smtClean="0"/>
              <a:t> </a:t>
            </a:r>
            <a:r>
              <a:rPr lang="uk-UA" altLang="uk-UA" sz="1200" dirty="0" err="1" smtClean="0"/>
              <a:t>excellent</a:t>
            </a:r>
            <a:r>
              <a:rPr lang="uk-UA" altLang="uk-UA" sz="1200" dirty="0" smtClean="0"/>
              <a:t> </a:t>
            </a:r>
            <a:r>
              <a:rPr lang="uk-UA" altLang="uk-UA" sz="1200" dirty="0" err="1" smtClean="0"/>
              <a:t>clinical</a:t>
            </a:r>
            <a:r>
              <a:rPr lang="uk-UA" altLang="uk-UA" sz="1200" dirty="0" smtClean="0"/>
              <a:t> </a:t>
            </a:r>
            <a:r>
              <a:rPr lang="uk-UA" altLang="uk-UA" sz="1200" dirty="0" err="1" smtClean="0"/>
              <a:t>tool</a:t>
            </a:r>
            <a:r>
              <a:rPr lang="uk-UA" altLang="uk-UA" sz="1200" dirty="0" smtClean="0"/>
              <a:t>;</a:t>
            </a:r>
          </a:p>
          <a:p>
            <a:pPr>
              <a:lnSpc>
                <a:spcPct val="80000"/>
              </a:lnSpc>
            </a:pPr>
            <a:r>
              <a:rPr lang="uk-UA" altLang="uk-UA" sz="1200" dirty="0" err="1" smtClean="0"/>
              <a:t>however</a:t>
            </a:r>
            <a:r>
              <a:rPr lang="uk-UA" altLang="uk-UA" sz="1200" dirty="0" smtClean="0"/>
              <a:t>, </a:t>
            </a:r>
            <a:r>
              <a:rPr lang="uk-UA" altLang="uk-UA" sz="1200" dirty="0" err="1" smtClean="0"/>
              <a:t>it</a:t>
            </a:r>
            <a:r>
              <a:rPr lang="uk-UA" altLang="uk-UA" sz="1200" dirty="0" smtClean="0"/>
              <a:t> </a:t>
            </a:r>
            <a:r>
              <a:rPr lang="uk-UA" altLang="uk-UA" sz="1200" dirty="0" err="1" smtClean="0"/>
              <a:t>is</a:t>
            </a:r>
            <a:r>
              <a:rPr lang="uk-UA" altLang="uk-UA" sz="1200" dirty="0" smtClean="0"/>
              <a:t> </a:t>
            </a:r>
            <a:r>
              <a:rPr lang="uk-UA" altLang="uk-UA" sz="1200" dirty="0" err="1" smtClean="0"/>
              <a:t>invasive</a:t>
            </a:r>
            <a:r>
              <a:rPr lang="uk-UA" altLang="uk-UA" sz="1200" dirty="0" smtClean="0"/>
              <a:t> </a:t>
            </a:r>
            <a:r>
              <a:rPr lang="uk-UA" altLang="uk-UA" sz="1200" dirty="0" err="1" smtClean="0"/>
              <a:t>and</a:t>
            </a:r>
            <a:r>
              <a:rPr lang="uk-UA" altLang="uk-UA" sz="1200" dirty="0" smtClean="0"/>
              <a:t> </a:t>
            </a:r>
            <a:r>
              <a:rPr lang="uk-UA" altLang="uk-UA" sz="1200" dirty="0" err="1" smtClean="0"/>
              <a:t>not</a:t>
            </a:r>
            <a:r>
              <a:rPr lang="uk-UA" altLang="uk-UA" sz="1200" dirty="0" smtClean="0"/>
              <a:t> </a:t>
            </a:r>
            <a:r>
              <a:rPr lang="uk-UA" altLang="uk-UA" sz="1200" dirty="0" err="1" smtClean="0"/>
              <a:t>suitable</a:t>
            </a:r>
            <a:r>
              <a:rPr lang="uk-UA" altLang="uk-UA" sz="1200" dirty="0" smtClean="0"/>
              <a:t> </a:t>
            </a:r>
            <a:r>
              <a:rPr lang="uk-UA" altLang="uk-UA" sz="1200" dirty="0" err="1" smtClean="0"/>
              <a:t>for</a:t>
            </a:r>
            <a:r>
              <a:rPr lang="uk-UA" altLang="uk-UA" sz="1200" dirty="0" smtClean="0"/>
              <a:t> </a:t>
            </a:r>
            <a:r>
              <a:rPr lang="uk-UA" altLang="uk-UA" sz="1200" dirty="0" err="1" smtClean="0"/>
              <a:t>small</a:t>
            </a:r>
            <a:r>
              <a:rPr lang="uk-UA" altLang="uk-UA" sz="1200" dirty="0" smtClean="0"/>
              <a:t> </a:t>
            </a:r>
            <a:r>
              <a:rPr lang="uk-UA" altLang="uk-UA" sz="1200" dirty="0" err="1" smtClean="0"/>
              <a:t>animal</a:t>
            </a:r>
            <a:r>
              <a:rPr lang="uk-UA" altLang="uk-UA" sz="1200" dirty="0" smtClean="0"/>
              <a:t> </a:t>
            </a:r>
            <a:r>
              <a:rPr lang="uk-UA" altLang="uk-UA" sz="1200" dirty="0" err="1" smtClean="0"/>
              <a:t>studies</a:t>
            </a:r>
            <a:r>
              <a:rPr lang="uk-UA" altLang="uk-UA" sz="1200" dirty="0" smtClean="0"/>
              <a:t>. </a:t>
            </a:r>
            <a:r>
              <a:rPr lang="uk-UA" altLang="uk-UA" sz="1200" dirty="0" err="1" smtClean="0"/>
              <a:t>Although</a:t>
            </a:r>
            <a:r>
              <a:rPr lang="uk-UA" altLang="uk-UA" sz="1200" dirty="0" smtClean="0"/>
              <a:t> </a:t>
            </a:r>
            <a:r>
              <a:rPr lang="uk-UA" altLang="uk-UA" sz="1200" dirty="0" err="1" smtClean="0"/>
              <a:t>autoradiographic</a:t>
            </a:r>
            <a:endParaRPr lang="uk-UA" altLang="uk-UA" sz="1200" dirty="0" smtClean="0"/>
          </a:p>
          <a:p>
            <a:pPr>
              <a:lnSpc>
                <a:spcPct val="80000"/>
              </a:lnSpc>
            </a:pPr>
            <a:r>
              <a:rPr lang="uk-UA" altLang="uk-UA" sz="1200" dirty="0" err="1" smtClean="0"/>
              <a:t>methods</a:t>
            </a:r>
            <a:r>
              <a:rPr lang="uk-UA" altLang="uk-UA" sz="1200" dirty="0" smtClean="0"/>
              <a:t> </a:t>
            </a:r>
            <a:r>
              <a:rPr lang="uk-UA" altLang="uk-UA" sz="1200" dirty="0" err="1" smtClean="0"/>
              <a:t>provide</a:t>
            </a:r>
            <a:r>
              <a:rPr lang="uk-UA" altLang="uk-UA" sz="1200" dirty="0" smtClean="0"/>
              <a:t> </a:t>
            </a:r>
            <a:r>
              <a:rPr lang="uk-UA" altLang="uk-UA" sz="1200" dirty="0" err="1" smtClean="0"/>
              <a:t>endpoint</a:t>
            </a:r>
            <a:r>
              <a:rPr lang="uk-UA" altLang="uk-UA" sz="1200" dirty="0" smtClean="0"/>
              <a:t> 3D </a:t>
            </a:r>
            <a:r>
              <a:rPr lang="uk-UA" altLang="uk-UA" sz="1200" dirty="0" err="1" smtClean="0"/>
              <a:t>spatial</a:t>
            </a:r>
            <a:r>
              <a:rPr lang="uk-UA" altLang="uk-UA" sz="1200" dirty="0" smtClean="0"/>
              <a:t> </a:t>
            </a:r>
            <a:r>
              <a:rPr lang="uk-UA" altLang="uk-UA" sz="1200" dirty="0" err="1" smtClean="0"/>
              <a:t>information</a:t>
            </a:r>
            <a:r>
              <a:rPr lang="uk-UA" altLang="uk-UA" sz="1200" dirty="0" smtClean="0"/>
              <a:t>, </a:t>
            </a:r>
            <a:r>
              <a:rPr lang="uk-UA" altLang="uk-UA" sz="1200" dirty="0" err="1" smtClean="0"/>
              <a:t>they</a:t>
            </a:r>
            <a:r>
              <a:rPr lang="uk-UA" altLang="uk-UA" sz="1200" dirty="0" smtClean="0"/>
              <a:t> </a:t>
            </a:r>
            <a:r>
              <a:rPr lang="uk-UA" altLang="uk-UA" sz="1200" dirty="0" err="1" smtClean="0"/>
              <a:t>contain</a:t>
            </a:r>
            <a:r>
              <a:rPr lang="uk-UA" altLang="uk-UA" sz="1200" dirty="0" smtClean="0"/>
              <a:t> </a:t>
            </a:r>
            <a:r>
              <a:rPr lang="uk-UA" altLang="uk-UA" sz="1200" dirty="0" err="1" smtClean="0"/>
              <a:t>no</a:t>
            </a:r>
            <a:r>
              <a:rPr lang="uk-UA" altLang="uk-UA" sz="1200" dirty="0" smtClean="0"/>
              <a:t> </a:t>
            </a:r>
            <a:r>
              <a:rPr lang="uk-UA" altLang="uk-UA" sz="1200" dirty="0" err="1" smtClean="0"/>
              <a:t>information</a:t>
            </a:r>
            <a:r>
              <a:rPr lang="uk-UA" altLang="uk-UA" sz="1200" dirty="0" smtClean="0"/>
              <a:t> </a:t>
            </a:r>
            <a:r>
              <a:rPr lang="uk-UA" altLang="uk-UA" sz="1200" dirty="0" err="1" smtClean="0"/>
              <a:t>about</a:t>
            </a:r>
            <a:r>
              <a:rPr lang="uk-UA" altLang="uk-UA" sz="1200" dirty="0" smtClean="0"/>
              <a:t> </a:t>
            </a:r>
            <a:r>
              <a:rPr lang="uk-UA" altLang="uk-UA" sz="1200" dirty="0" err="1" smtClean="0"/>
              <a:t>the</a:t>
            </a:r>
            <a:endParaRPr lang="uk-UA" altLang="uk-UA" sz="1200" dirty="0" smtClean="0"/>
          </a:p>
          <a:p>
            <a:pPr>
              <a:lnSpc>
                <a:spcPct val="80000"/>
              </a:lnSpc>
            </a:pPr>
            <a:r>
              <a:rPr lang="uk-UA" altLang="uk-UA" sz="1200" dirty="0" err="1" smtClean="0"/>
              <a:t>dynamic</a:t>
            </a:r>
            <a:r>
              <a:rPr lang="uk-UA" altLang="uk-UA" sz="1200" dirty="0" smtClean="0"/>
              <a:t> CBF </a:t>
            </a:r>
            <a:r>
              <a:rPr lang="uk-UA" altLang="uk-UA" sz="1200" dirty="0" err="1" smtClean="0"/>
              <a:t>evolution</a:t>
            </a:r>
            <a:r>
              <a:rPr lang="uk-UA" altLang="uk-UA" sz="1200" dirty="0" smtClean="0"/>
              <a:t> [6]. </a:t>
            </a:r>
            <a:r>
              <a:rPr lang="uk-UA" altLang="uk-UA" sz="1200" dirty="0" err="1" smtClean="0"/>
              <a:t>Methods</a:t>
            </a:r>
            <a:r>
              <a:rPr lang="uk-UA" altLang="uk-UA" sz="1200" dirty="0" smtClean="0"/>
              <a:t> </a:t>
            </a:r>
            <a:r>
              <a:rPr lang="uk-UA" altLang="uk-UA" sz="1200" dirty="0" err="1" smtClean="0"/>
              <a:t>based</a:t>
            </a:r>
            <a:r>
              <a:rPr lang="uk-UA" altLang="uk-UA" sz="1200" dirty="0" smtClean="0"/>
              <a:t> </a:t>
            </a:r>
            <a:r>
              <a:rPr lang="uk-UA" altLang="uk-UA" sz="1200" dirty="0" err="1" smtClean="0"/>
              <a:t>on</a:t>
            </a:r>
            <a:r>
              <a:rPr lang="uk-UA" altLang="uk-UA" sz="1200" dirty="0" smtClean="0"/>
              <a:t> </a:t>
            </a:r>
            <a:r>
              <a:rPr lang="uk-UA" altLang="uk-UA" sz="1200" dirty="0" err="1" smtClean="0"/>
              <a:t>magnetic</a:t>
            </a:r>
            <a:r>
              <a:rPr lang="uk-UA" altLang="uk-UA" sz="1200" dirty="0" smtClean="0"/>
              <a:t> </a:t>
            </a:r>
            <a:r>
              <a:rPr lang="uk-UA" altLang="uk-UA" sz="1200" dirty="0" err="1" smtClean="0"/>
              <a:t>resonance</a:t>
            </a:r>
            <a:r>
              <a:rPr lang="uk-UA" altLang="uk-UA" sz="1200" dirty="0" smtClean="0"/>
              <a:t> </a:t>
            </a:r>
            <a:r>
              <a:rPr lang="uk-UA" altLang="uk-UA" sz="1200" dirty="0" err="1" smtClean="0"/>
              <a:t>imaging</a:t>
            </a:r>
            <a:r>
              <a:rPr lang="uk-UA" altLang="uk-UA" sz="1200" dirty="0" smtClean="0"/>
              <a:t> [7] </a:t>
            </a:r>
            <a:r>
              <a:rPr lang="uk-UA" altLang="uk-UA" sz="1200" dirty="0" err="1" smtClean="0"/>
              <a:t>and</a:t>
            </a:r>
            <a:r>
              <a:rPr lang="uk-UA" altLang="uk-UA" sz="1200" dirty="0" smtClean="0"/>
              <a:t> </a:t>
            </a:r>
            <a:r>
              <a:rPr lang="uk-UA" altLang="uk-UA" sz="1200" dirty="0" err="1" smtClean="0"/>
              <a:t>positron</a:t>
            </a:r>
            <a:endParaRPr lang="uk-UA" altLang="uk-UA" sz="1200" dirty="0" smtClean="0"/>
          </a:p>
          <a:p>
            <a:pPr>
              <a:lnSpc>
                <a:spcPct val="80000"/>
              </a:lnSpc>
            </a:pPr>
            <a:r>
              <a:rPr lang="uk-UA" altLang="uk-UA" sz="1200" dirty="0" err="1" smtClean="0"/>
              <a:t>emission</a:t>
            </a:r>
            <a:r>
              <a:rPr lang="uk-UA" altLang="uk-UA" sz="1200" dirty="0" smtClean="0"/>
              <a:t> </a:t>
            </a:r>
            <a:r>
              <a:rPr lang="uk-UA" altLang="uk-UA" sz="1200" dirty="0" err="1" smtClean="0"/>
              <a:t>tomography</a:t>
            </a:r>
            <a:r>
              <a:rPr lang="uk-UA" altLang="uk-UA" sz="1200" dirty="0" smtClean="0"/>
              <a:t> [8] </a:t>
            </a:r>
            <a:r>
              <a:rPr lang="uk-UA" altLang="uk-UA" sz="1200" dirty="0" err="1" smtClean="0"/>
              <a:t>provide</a:t>
            </a:r>
            <a:r>
              <a:rPr lang="uk-UA" altLang="uk-UA" sz="1200" dirty="0" smtClean="0"/>
              <a:t> </a:t>
            </a:r>
            <a:r>
              <a:rPr lang="uk-UA" altLang="uk-UA" sz="1200" dirty="0" err="1" smtClean="0"/>
              <a:t>spatial</a:t>
            </a:r>
            <a:r>
              <a:rPr lang="uk-UA" altLang="uk-UA" sz="1200" dirty="0" smtClean="0"/>
              <a:t> </a:t>
            </a:r>
            <a:r>
              <a:rPr lang="uk-UA" altLang="uk-UA" sz="1200" dirty="0" err="1" smtClean="0"/>
              <a:t>maps</a:t>
            </a:r>
            <a:r>
              <a:rPr lang="uk-UA" altLang="uk-UA" sz="1200" dirty="0" smtClean="0"/>
              <a:t> </a:t>
            </a:r>
            <a:r>
              <a:rPr lang="uk-UA" altLang="uk-UA" sz="1200" dirty="0" err="1" smtClean="0"/>
              <a:t>of</a:t>
            </a:r>
            <a:r>
              <a:rPr lang="uk-UA" altLang="uk-UA" sz="1200" dirty="0" smtClean="0"/>
              <a:t> CBF </a:t>
            </a:r>
            <a:r>
              <a:rPr lang="uk-UA" altLang="uk-UA" sz="1200" dirty="0" err="1" smtClean="0"/>
              <a:t>but</a:t>
            </a:r>
            <a:r>
              <a:rPr lang="uk-UA" altLang="uk-UA" sz="1200" dirty="0" smtClean="0"/>
              <a:t> </a:t>
            </a:r>
            <a:r>
              <a:rPr lang="uk-UA" altLang="uk-UA" sz="1200" dirty="0" err="1" smtClean="0"/>
              <a:t>are</a:t>
            </a:r>
            <a:r>
              <a:rPr lang="uk-UA" altLang="uk-UA" sz="1200" dirty="0" smtClean="0"/>
              <a:t> </a:t>
            </a:r>
            <a:r>
              <a:rPr lang="uk-UA" altLang="uk-UA" sz="1200" dirty="0" err="1" smtClean="0"/>
              <a:t>limited</a:t>
            </a:r>
            <a:r>
              <a:rPr lang="uk-UA" altLang="uk-UA" sz="1200" dirty="0" smtClean="0"/>
              <a:t> </a:t>
            </a:r>
            <a:r>
              <a:rPr lang="uk-UA" altLang="uk-UA" sz="1200" dirty="0" err="1" smtClean="0"/>
              <a:t>in</a:t>
            </a:r>
            <a:r>
              <a:rPr lang="uk-UA" altLang="uk-UA" sz="1200" dirty="0" smtClean="0"/>
              <a:t> </a:t>
            </a:r>
            <a:r>
              <a:rPr lang="uk-UA" altLang="uk-UA" sz="1200" dirty="0" err="1" smtClean="0"/>
              <a:t>their</a:t>
            </a:r>
            <a:r>
              <a:rPr lang="uk-UA" altLang="uk-UA" sz="1200" dirty="0" smtClean="0"/>
              <a:t> </a:t>
            </a:r>
            <a:r>
              <a:rPr lang="uk-UA" altLang="uk-UA" sz="1200" dirty="0" err="1" smtClean="0"/>
              <a:t>temporal</a:t>
            </a:r>
            <a:r>
              <a:rPr lang="uk-UA" altLang="uk-UA" sz="1200" dirty="0" smtClean="0"/>
              <a:t> </a:t>
            </a:r>
            <a:r>
              <a:rPr lang="uk-UA" altLang="uk-UA" sz="1200" dirty="0" err="1" smtClean="0"/>
              <a:t>and</a:t>
            </a:r>
            <a:endParaRPr lang="uk-UA" altLang="uk-UA" sz="1200" dirty="0" smtClean="0"/>
          </a:p>
          <a:p>
            <a:pPr>
              <a:lnSpc>
                <a:spcPct val="80000"/>
              </a:lnSpc>
            </a:pPr>
            <a:r>
              <a:rPr lang="uk-UA" altLang="uk-UA" sz="1200" dirty="0" err="1" smtClean="0"/>
              <a:t>spatial</a:t>
            </a:r>
            <a:r>
              <a:rPr lang="uk-UA" altLang="uk-UA" sz="1200" dirty="0" smtClean="0"/>
              <a:t> </a:t>
            </a:r>
            <a:r>
              <a:rPr lang="uk-UA" altLang="uk-UA" sz="1200" dirty="0" err="1" smtClean="0"/>
              <a:t>resolution</a:t>
            </a:r>
            <a:r>
              <a:rPr lang="uk-UA" altLang="uk-UA" sz="1200" dirty="0" smtClean="0"/>
              <a:t>. </a:t>
            </a:r>
            <a:r>
              <a:rPr lang="uk-UA" altLang="uk-UA" sz="1200" dirty="0" err="1" smtClean="0"/>
              <a:t>Optical</a:t>
            </a:r>
            <a:r>
              <a:rPr lang="uk-UA" altLang="uk-UA" sz="1200" dirty="0" smtClean="0"/>
              <a:t> </a:t>
            </a:r>
            <a:r>
              <a:rPr lang="uk-UA" altLang="uk-UA" sz="1200" dirty="0" err="1" smtClean="0"/>
              <a:t>intrinsic</a:t>
            </a:r>
            <a:r>
              <a:rPr lang="uk-UA" altLang="uk-UA" sz="1200" dirty="0" smtClean="0"/>
              <a:t> </a:t>
            </a:r>
            <a:r>
              <a:rPr lang="uk-UA" altLang="uk-UA" sz="1200" dirty="0" err="1" smtClean="0"/>
              <a:t>signal</a:t>
            </a:r>
            <a:r>
              <a:rPr lang="uk-UA" altLang="uk-UA" sz="1200" dirty="0" smtClean="0"/>
              <a:t> </a:t>
            </a:r>
            <a:r>
              <a:rPr lang="uk-UA" altLang="uk-UA" sz="1200" dirty="0" err="1" smtClean="0"/>
              <a:t>imaging</a:t>
            </a:r>
            <a:r>
              <a:rPr lang="uk-UA" altLang="uk-UA" sz="1200" dirty="0" smtClean="0"/>
              <a:t> [9], </a:t>
            </a:r>
            <a:r>
              <a:rPr lang="uk-UA" altLang="uk-UA" sz="1200" dirty="0" err="1" smtClean="0"/>
              <a:t>laser</a:t>
            </a:r>
            <a:r>
              <a:rPr lang="uk-UA" altLang="uk-UA" sz="1200" dirty="0" smtClean="0"/>
              <a:t> </a:t>
            </a:r>
            <a:r>
              <a:rPr lang="uk-UA" altLang="uk-UA" sz="1200" dirty="0" err="1" smtClean="0"/>
              <a:t>speckle</a:t>
            </a:r>
            <a:r>
              <a:rPr lang="uk-UA" altLang="uk-UA" sz="1200" dirty="0" smtClean="0"/>
              <a:t> </a:t>
            </a:r>
            <a:r>
              <a:rPr lang="uk-UA" altLang="uk-UA" sz="1200" dirty="0" err="1" smtClean="0"/>
              <a:t>imaging</a:t>
            </a:r>
            <a:r>
              <a:rPr lang="uk-UA" altLang="uk-UA" sz="1200" dirty="0" smtClean="0"/>
              <a:t> [10] </a:t>
            </a:r>
            <a:r>
              <a:rPr lang="uk-UA" altLang="uk-UA" sz="1200" dirty="0" err="1" smtClean="0"/>
              <a:t>and</a:t>
            </a:r>
            <a:r>
              <a:rPr lang="uk-UA" altLang="uk-UA" sz="1200" dirty="0" smtClean="0"/>
              <a:t> </a:t>
            </a:r>
            <a:r>
              <a:rPr lang="uk-UA" altLang="uk-UA" sz="1200" dirty="0" err="1" smtClean="0"/>
              <a:t>laser</a:t>
            </a:r>
            <a:r>
              <a:rPr lang="uk-UA" altLang="uk-UA" sz="1200" dirty="0" smtClean="0"/>
              <a:t>-</a:t>
            </a:r>
          </a:p>
          <a:p>
            <a:pPr>
              <a:lnSpc>
                <a:spcPct val="80000"/>
              </a:lnSpc>
            </a:pPr>
            <a:r>
              <a:rPr lang="uk-UA" altLang="uk-UA" sz="1200" dirty="0" err="1" smtClean="0"/>
              <a:t>Doppler</a:t>
            </a:r>
            <a:r>
              <a:rPr lang="uk-UA" altLang="uk-UA" sz="1200" dirty="0" smtClean="0"/>
              <a:t> </a:t>
            </a:r>
            <a:r>
              <a:rPr lang="uk-UA" altLang="uk-UA" sz="1200" dirty="0" err="1" smtClean="0"/>
              <a:t>flowmetry</a:t>
            </a:r>
            <a:r>
              <a:rPr lang="uk-UA" altLang="uk-UA" sz="1200" dirty="0" smtClean="0"/>
              <a:t> </a:t>
            </a:r>
            <a:r>
              <a:rPr lang="uk-UA" altLang="uk-UA" sz="1200" dirty="0" err="1" smtClean="0"/>
              <a:t>techniques</a:t>
            </a:r>
            <a:r>
              <a:rPr lang="uk-UA" altLang="uk-UA" sz="1200" dirty="0" smtClean="0"/>
              <a:t> [11] </a:t>
            </a:r>
            <a:r>
              <a:rPr lang="uk-UA" altLang="uk-UA" sz="1200" dirty="0" err="1" smtClean="0"/>
              <a:t>have</a:t>
            </a:r>
            <a:r>
              <a:rPr lang="uk-UA" altLang="uk-UA" sz="1200" dirty="0" smtClean="0"/>
              <a:t> </a:t>
            </a:r>
            <a:r>
              <a:rPr lang="uk-UA" altLang="uk-UA" sz="1200" dirty="0" err="1" smtClean="0"/>
              <a:t>the</a:t>
            </a:r>
            <a:r>
              <a:rPr lang="uk-UA" altLang="uk-UA" sz="1200" dirty="0" smtClean="0"/>
              <a:t> </a:t>
            </a:r>
            <a:r>
              <a:rPr lang="uk-UA" altLang="uk-UA" sz="1200" dirty="0" err="1" smtClean="0"/>
              <a:t>desired</a:t>
            </a:r>
            <a:r>
              <a:rPr lang="uk-UA" altLang="uk-UA" sz="1200" dirty="0" smtClean="0"/>
              <a:t> </a:t>
            </a:r>
            <a:r>
              <a:rPr lang="uk-UA" altLang="uk-UA" sz="1200" dirty="0" err="1" smtClean="0"/>
              <a:t>high</a:t>
            </a:r>
            <a:r>
              <a:rPr lang="uk-UA" altLang="uk-UA" sz="1200" dirty="0" smtClean="0"/>
              <a:t> </a:t>
            </a:r>
            <a:r>
              <a:rPr lang="uk-UA" altLang="uk-UA" sz="1200" dirty="0" err="1" smtClean="0"/>
              <a:t>spatial</a:t>
            </a:r>
            <a:r>
              <a:rPr lang="uk-UA" altLang="uk-UA" sz="1200" dirty="0" smtClean="0"/>
              <a:t> </a:t>
            </a:r>
            <a:r>
              <a:rPr lang="uk-UA" altLang="uk-UA" sz="1200" dirty="0" err="1" smtClean="0"/>
              <a:t>resolution</a:t>
            </a:r>
            <a:r>
              <a:rPr lang="uk-UA" altLang="uk-UA" sz="1200" dirty="0" smtClean="0"/>
              <a:t>, </a:t>
            </a:r>
            <a:r>
              <a:rPr lang="uk-UA" altLang="uk-UA" sz="1200" dirty="0" err="1" smtClean="0"/>
              <a:t>but</a:t>
            </a:r>
            <a:r>
              <a:rPr lang="uk-UA" altLang="uk-UA" sz="1200" dirty="0" smtClean="0"/>
              <a:t> </a:t>
            </a:r>
            <a:r>
              <a:rPr lang="uk-UA" altLang="uk-UA" sz="1200" dirty="0" err="1" smtClean="0"/>
              <a:t>are</a:t>
            </a:r>
            <a:r>
              <a:rPr lang="uk-UA" altLang="uk-UA" sz="1200" dirty="0" smtClean="0"/>
              <a:t> </a:t>
            </a:r>
            <a:r>
              <a:rPr lang="uk-UA" altLang="uk-UA" sz="1200" dirty="0" err="1" smtClean="0"/>
              <a:t>limited</a:t>
            </a:r>
            <a:r>
              <a:rPr lang="uk-UA" altLang="uk-UA" sz="1200" dirty="0" smtClean="0"/>
              <a:t> </a:t>
            </a:r>
            <a:r>
              <a:rPr lang="uk-UA" altLang="uk-UA" sz="1200" dirty="0" err="1" smtClean="0"/>
              <a:t>to</a:t>
            </a:r>
            <a:endParaRPr lang="uk-UA" altLang="uk-UA" sz="1200" dirty="0" smtClean="0"/>
          </a:p>
          <a:p>
            <a:pPr>
              <a:lnSpc>
                <a:spcPct val="80000"/>
              </a:lnSpc>
            </a:pPr>
            <a:r>
              <a:rPr lang="uk-UA" altLang="uk-UA" sz="1200" dirty="0" err="1" smtClean="0"/>
              <a:t>two-dimensional</a:t>
            </a:r>
            <a:r>
              <a:rPr lang="uk-UA" altLang="uk-UA" sz="1200" dirty="0" smtClean="0"/>
              <a:t> </a:t>
            </a:r>
            <a:r>
              <a:rPr lang="uk-UA" altLang="uk-UA" sz="1200" dirty="0" err="1" smtClean="0"/>
              <a:t>mapping</a:t>
            </a:r>
            <a:r>
              <a:rPr lang="uk-UA" altLang="uk-UA" sz="1200" dirty="0" smtClean="0"/>
              <a:t> </a:t>
            </a:r>
            <a:r>
              <a:rPr lang="uk-UA" altLang="uk-UA" sz="1200" dirty="0" err="1" smtClean="0"/>
              <a:t>of</a:t>
            </a:r>
            <a:r>
              <a:rPr lang="uk-UA" altLang="uk-UA" sz="1200" dirty="0" smtClean="0"/>
              <a:t> CBF </a:t>
            </a:r>
            <a:r>
              <a:rPr lang="uk-UA" altLang="uk-UA" sz="1200" dirty="0" err="1" smtClean="0"/>
              <a:t>and</a:t>
            </a:r>
            <a:r>
              <a:rPr lang="uk-UA" altLang="uk-UA" sz="1200" dirty="0" smtClean="0"/>
              <a:t> </a:t>
            </a:r>
            <a:r>
              <a:rPr lang="uk-UA" altLang="uk-UA" sz="1200" dirty="0" err="1" smtClean="0"/>
              <a:t>require</a:t>
            </a:r>
            <a:r>
              <a:rPr lang="uk-UA" altLang="uk-UA" sz="1200" dirty="0" smtClean="0"/>
              <a:t> </a:t>
            </a:r>
            <a:r>
              <a:rPr lang="uk-UA" altLang="uk-UA" sz="1200" dirty="0" err="1" smtClean="0"/>
              <a:t>surgical</a:t>
            </a:r>
            <a:r>
              <a:rPr lang="uk-UA" altLang="uk-UA" sz="1200" dirty="0" smtClean="0"/>
              <a:t> </a:t>
            </a:r>
            <a:r>
              <a:rPr lang="uk-UA" altLang="uk-UA" sz="1200" dirty="0" err="1" smtClean="0"/>
              <a:t>opening</a:t>
            </a:r>
            <a:r>
              <a:rPr lang="uk-UA" altLang="uk-UA" sz="1200" dirty="0" smtClean="0"/>
              <a:t> </a:t>
            </a:r>
            <a:r>
              <a:rPr lang="uk-UA" altLang="uk-UA" sz="1200" dirty="0" err="1" smtClean="0"/>
              <a:t>or</a:t>
            </a:r>
            <a:r>
              <a:rPr lang="uk-UA" altLang="uk-UA" sz="1200" dirty="0" smtClean="0"/>
              <a:t> </a:t>
            </a:r>
            <a:r>
              <a:rPr lang="uk-UA" altLang="uk-UA" sz="1200" dirty="0" err="1" smtClean="0"/>
              <a:t>substantial</a:t>
            </a:r>
            <a:r>
              <a:rPr lang="uk-UA" altLang="uk-UA" sz="1200" dirty="0" smtClean="0"/>
              <a:t> </a:t>
            </a:r>
            <a:r>
              <a:rPr lang="uk-UA" altLang="uk-UA" sz="1200" dirty="0" err="1" smtClean="0"/>
              <a:t>thinning</a:t>
            </a:r>
            <a:r>
              <a:rPr lang="uk-UA" altLang="uk-UA" sz="1200" dirty="0" smtClean="0"/>
              <a:t> </a:t>
            </a:r>
            <a:r>
              <a:rPr lang="uk-UA" altLang="uk-UA" sz="1200" dirty="0" err="1" smtClean="0"/>
              <a:t>of</a:t>
            </a:r>
            <a:r>
              <a:rPr lang="uk-UA" altLang="uk-UA" sz="1200" dirty="0" smtClean="0"/>
              <a:t> </a:t>
            </a:r>
            <a:r>
              <a:rPr lang="uk-UA" altLang="uk-UA" sz="1200" dirty="0" err="1" smtClean="0"/>
              <a:t>the</a:t>
            </a:r>
            <a:endParaRPr lang="uk-UA" altLang="uk-UA" sz="1200" dirty="0" smtClean="0"/>
          </a:p>
          <a:p>
            <a:pPr>
              <a:lnSpc>
                <a:spcPct val="80000"/>
              </a:lnSpc>
            </a:pPr>
            <a:r>
              <a:rPr lang="uk-UA" altLang="uk-UA" sz="1200" dirty="0" err="1" smtClean="0"/>
              <a:t>cranium</a:t>
            </a:r>
            <a:r>
              <a:rPr lang="uk-UA" altLang="uk-UA" sz="1200" dirty="0" smtClean="0"/>
              <a:t> </a:t>
            </a:r>
            <a:r>
              <a:rPr lang="uk-UA" altLang="uk-UA" sz="1200" dirty="0" err="1" smtClean="0"/>
              <a:t>during</a:t>
            </a:r>
            <a:r>
              <a:rPr lang="uk-UA" altLang="uk-UA" sz="1200" dirty="0" smtClean="0"/>
              <a:t> </a:t>
            </a:r>
            <a:r>
              <a:rPr lang="uk-UA" altLang="uk-UA" sz="1200" dirty="0" err="1" smtClean="0"/>
              <a:t>the</a:t>
            </a:r>
            <a:r>
              <a:rPr lang="uk-UA" altLang="uk-UA" sz="1200" dirty="0" smtClean="0"/>
              <a:t> </a:t>
            </a:r>
            <a:r>
              <a:rPr lang="uk-UA" altLang="uk-UA" sz="1200" dirty="0" err="1" smtClean="0"/>
              <a:t>study</a:t>
            </a:r>
            <a:r>
              <a:rPr lang="uk-UA" altLang="uk-UA" sz="1200" dirty="0" smtClean="0"/>
              <a:t>. </a:t>
            </a:r>
            <a:r>
              <a:rPr lang="uk-UA" altLang="uk-UA" sz="1200" dirty="0" err="1" smtClean="0"/>
              <a:t>Photoacoustic</a:t>
            </a:r>
            <a:r>
              <a:rPr lang="uk-UA" altLang="uk-UA" sz="1200" dirty="0" smtClean="0"/>
              <a:t> </a:t>
            </a:r>
            <a:r>
              <a:rPr lang="uk-UA" altLang="uk-UA" sz="1200" dirty="0" err="1" smtClean="0"/>
              <a:t>imaging</a:t>
            </a:r>
            <a:r>
              <a:rPr lang="uk-UA" altLang="uk-UA" sz="1200" dirty="0" smtClean="0"/>
              <a:t>, </a:t>
            </a:r>
            <a:r>
              <a:rPr lang="uk-UA" altLang="uk-UA" sz="1200" dirty="0" err="1" smtClean="0"/>
              <a:t>based</a:t>
            </a:r>
            <a:r>
              <a:rPr lang="uk-UA" altLang="uk-UA" sz="1200" dirty="0" smtClean="0"/>
              <a:t> </a:t>
            </a:r>
            <a:r>
              <a:rPr lang="uk-UA" altLang="uk-UA" sz="1200" dirty="0" err="1" smtClean="0"/>
              <a:t>on</a:t>
            </a:r>
            <a:r>
              <a:rPr lang="uk-UA" altLang="uk-UA" sz="1200" dirty="0" smtClean="0"/>
              <a:t> </a:t>
            </a:r>
            <a:r>
              <a:rPr lang="uk-UA" altLang="uk-UA" sz="1200" dirty="0" err="1" smtClean="0"/>
              <a:t>thermal-acoustic</a:t>
            </a:r>
            <a:r>
              <a:rPr lang="uk-UA" altLang="uk-UA" sz="1200" dirty="0" smtClean="0"/>
              <a:t> </a:t>
            </a:r>
            <a:r>
              <a:rPr lang="uk-UA" altLang="uk-UA" sz="1200" dirty="0" err="1" smtClean="0"/>
              <a:t>phenomena</a:t>
            </a:r>
            <a:endParaRPr lang="uk-UA" altLang="uk-UA" sz="1200" dirty="0" smtClean="0"/>
          </a:p>
          <a:p>
            <a:pPr>
              <a:lnSpc>
                <a:spcPct val="80000"/>
              </a:lnSpc>
            </a:pPr>
            <a:r>
              <a:rPr lang="uk-UA" altLang="uk-UA" sz="1200" dirty="0" err="1" smtClean="0"/>
              <a:t>resulting</a:t>
            </a:r>
            <a:r>
              <a:rPr lang="uk-UA" altLang="uk-UA" sz="1200" dirty="0" smtClean="0"/>
              <a:t> </a:t>
            </a:r>
            <a:r>
              <a:rPr lang="uk-UA" altLang="uk-UA" sz="1200" dirty="0" err="1" smtClean="0"/>
              <a:t>from</a:t>
            </a:r>
            <a:r>
              <a:rPr lang="uk-UA" altLang="uk-UA" sz="1200" dirty="0" smtClean="0"/>
              <a:t> </a:t>
            </a:r>
            <a:r>
              <a:rPr lang="uk-UA" altLang="uk-UA" sz="1200" dirty="0" err="1" smtClean="0"/>
              <a:t>the</a:t>
            </a:r>
            <a:r>
              <a:rPr lang="uk-UA" altLang="uk-UA" sz="1200" dirty="0" smtClean="0"/>
              <a:t> </a:t>
            </a:r>
            <a:r>
              <a:rPr lang="uk-UA" altLang="uk-UA" sz="1200" dirty="0" err="1" smtClean="0"/>
              <a:t>strong</a:t>
            </a:r>
            <a:r>
              <a:rPr lang="uk-UA" altLang="uk-UA" sz="1200" dirty="0" smtClean="0"/>
              <a:t> </a:t>
            </a:r>
            <a:r>
              <a:rPr lang="uk-UA" altLang="uk-UA" sz="1200" dirty="0" err="1" smtClean="0"/>
              <a:t>light</a:t>
            </a:r>
            <a:r>
              <a:rPr lang="uk-UA" altLang="uk-UA" sz="1200" dirty="0" smtClean="0"/>
              <a:t> </a:t>
            </a:r>
            <a:r>
              <a:rPr lang="uk-UA" altLang="uk-UA" sz="1200" dirty="0" err="1" smtClean="0"/>
              <a:t>absorption</a:t>
            </a:r>
            <a:r>
              <a:rPr lang="uk-UA" altLang="uk-UA" sz="1200" dirty="0" smtClean="0"/>
              <a:t> </a:t>
            </a:r>
            <a:r>
              <a:rPr lang="uk-UA" altLang="uk-UA" sz="1200" dirty="0" err="1" smtClean="0"/>
              <a:t>of</a:t>
            </a:r>
            <a:r>
              <a:rPr lang="uk-UA" altLang="uk-UA" sz="1200" dirty="0" smtClean="0"/>
              <a:t> </a:t>
            </a:r>
            <a:r>
              <a:rPr lang="uk-UA" altLang="uk-UA" sz="1200" dirty="0" err="1" smtClean="0"/>
              <a:t>blood</a:t>
            </a:r>
            <a:r>
              <a:rPr lang="uk-UA" altLang="uk-UA" sz="1200" dirty="0" smtClean="0"/>
              <a:t> </a:t>
            </a:r>
            <a:r>
              <a:rPr lang="uk-UA" altLang="uk-UA" sz="1200" dirty="0" err="1" smtClean="0"/>
              <a:t>and</a:t>
            </a:r>
            <a:r>
              <a:rPr lang="uk-UA" altLang="uk-UA" sz="1200" dirty="0" smtClean="0"/>
              <a:t> </a:t>
            </a:r>
            <a:r>
              <a:rPr lang="uk-UA" altLang="uk-UA" sz="1200" dirty="0" err="1" smtClean="0"/>
              <a:t>the</a:t>
            </a:r>
            <a:r>
              <a:rPr lang="uk-UA" altLang="uk-UA" sz="1200" dirty="0" smtClean="0"/>
              <a:t> </a:t>
            </a:r>
            <a:r>
              <a:rPr lang="uk-UA" altLang="uk-UA" sz="1200" dirty="0" err="1" smtClean="0"/>
              <a:t>subsequent</a:t>
            </a:r>
            <a:r>
              <a:rPr lang="uk-UA" altLang="uk-UA" sz="1200" dirty="0" smtClean="0"/>
              <a:t> </a:t>
            </a:r>
            <a:r>
              <a:rPr lang="uk-UA" altLang="uk-UA" sz="1200" dirty="0" err="1" smtClean="0"/>
              <a:t>thermo-elastic</a:t>
            </a:r>
            <a:endParaRPr lang="uk-UA" altLang="uk-UA" sz="1200" dirty="0" smtClean="0"/>
          </a:p>
          <a:p>
            <a:pPr>
              <a:lnSpc>
                <a:spcPct val="80000"/>
              </a:lnSpc>
            </a:pPr>
            <a:r>
              <a:rPr lang="uk-UA" altLang="uk-UA" sz="1200" dirty="0" err="1" smtClean="0"/>
              <a:t>expansion</a:t>
            </a:r>
            <a:r>
              <a:rPr lang="uk-UA" altLang="uk-UA" sz="1200" dirty="0" smtClean="0"/>
              <a:t>, </a:t>
            </a:r>
            <a:r>
              <a:rPr lang="uk-UA" altLang="uk-UA" sz="1200" dirty="0" err="1" smtClean="0"/>
              <a:t>has</a:t>
            </a:r>
            <a:r>
              <a:rPr lang="uk-UA" altLang="uk-UA" sz="1200" dirty="0" smtClean="0"/>
              <a:t> </a:t>
            </a:r>
            <a:r>
              <a:rPr lang="uk-UA" altLang="uk-UA" sz="1200" dirty="0" err="1" smtClean="0"/>
              <a:t>recently</a:t>
            </a:r>
            <a:r>
              <a:rPr lang="uk-UA" altLang="uk-UA" sz="1200" dirty="0" smtClean="0"/>
              <a:t> </a:t>
            </a:r>
            <a:r>
              <a:rPr lang="uk-UA" altLang="uk-UA" sz="1200" dirty="0" err="1" smtClean="0"/>
              <a:t>been</a:t>
            </a:r>
            <a:r>
              <a:rPr lang="uk-UA" altLang="uk-UA" sz="1200" dirty="0" smtClean="0"/>
              <a:t> </a:t>
            </a:r>
            <a:r>
              <a:rPr lang="uk-UA" altLang="uk-UA" sz="1200" dirty="0" err="1" smtClean="0"/>
              <a:t>reported</a:t>
            </a:r>
            <a:r>
              <a:rPr lang="uk-UA" altLang="uk-UA" sz="1200" dirty="0" smtClean="0"/>
              <a:t> </a:t>
            </a:r>
            <a:r>
              <a:rPr lang="uk-UA" altLang="uk-UA" sz="1200" dirty="0" err="1" smtClean="0"/>
              <a:t>to</a:t>
            </a:r>
            <a:r>
              <a:rPr lang="uk-UA" altLang="uk-UA" sz="1200" dirty="0" smtClean="0"/>
              <a:t> </a:t>
            </a:r>
            <a:r>
              <a:rPr lang="uk-UA" altLang="uk-UA" sz="1200" dirty="0" err="1" smtClean="0"/>
              <a:t>map</a:t>
            </a:r>
            <a:r>
              <a:rPr lang="uk-UA" altLang="uk-UA" sz="1200" dirty="0" smtClean="0"/>
              <a:t> </a:t>
            </a:r>
            <a:r>
              <a:rPr lang="uk-UA" altLang="uk-UA" sz="1200" dirty="0" err="1" smtClean="0"/>
              <a:t>vascular</a:t>
            </a:r>
            <a:r>
              <a:rPr lang="uk-UA" altLang="uk-UA" sz="1200" dirty="0" smtClean="0"/>
              <a:t> </a:t>
            </a:r>
            <a:r>
              <a:rPr lang="uk-UA" altLang="uk-UA" sz="1200" dirty="0" err="1" smtClean="0"/>
              <a:t>structures</a:t>
            </a:r>
            <a:r>
              <a:rPr lang="uk-UA" altLang="uk-UA" sz="1200" dirty="0" smtClean="0"/>
              <a:t> </a:t>
            </a:r>
            <a:r>
              <a:rPr lang="uk-UA" altLang="uk-UA" sz="1200" dirty="0" err="1" smtClean="0"/>
              <a:t>deep</a:t>
            </a:r>
            <a:r>
              <a:rPr lang="uk-UA" altLang="uk-UA" sz="1200" dirty="0" smtClean="0"/>
              <a:t> </a:t>
            </a:r>
            <a:r>
              <a:rPr lang="uk-UA" altLang="uk-UA" sz="1200" dirty="0" err="1" smtClean="0"/>
              <a:t>within</a:t>
            </a:r>
            <a:r>
              <a:rPr lang="uk-UA" altLang="uk-UA" sz="1200" dirty="0" smtClean="0"/>
              <a:t> </a:t>
            </a:r>
            <a:r>
              <a:rPr lang="uk-UA" altLang="uk-UA" sz="1200" dirty="0" err="1" smtClean="0"/>
              <a:t>the</a:t>
            </a:r>
            <a:r>
              <a:rPr lang="uk-UA" altLang="uk-UA" sz="1200" dirty="0" smtClean="0"/>
              <a:t> </a:t>
            </a:r>
            <a:r>
              <a:rPr lang="uk-UA" altLang="uk-UA" sz="1200" dirty="0" err="1" smtClean="0"/>
              <a:t>brain</a:t>
            </a:r>
            <a:r>
              <a:rPr lang="uk-UA" altLang="uk-UA" sz="1200" dirty="0" smtClean="0"/>
              <a:t> </a:t>
            </a:r>
            <a:r>
              <a:rPr lang="uk-UA" altLang="uk-UA" sz="1200" dirty="0" err="1" smtClean="0"/>
              <a:t>of</a:t>
            </a:r>
            <a:endParaRPr lang="uk-UA" altLang="uk-UA" sz="1200" dirty="0" smtClean="0"/>
          </a:p>
          <a:p>
            <a:pPr>
              <a:lnSpc>
                <a:spcPct val="80000"/>
              </a:lnSpc>
            </a:pPr>
            <a:r>
              <a:rPr lang="uk-UA" altLang="uk-UA" sz="1200" dirty="0" err="1" smtClean="0"/>
              <a:t>small</a:t>
            </a:r>
            <a:r>
              <a:rPr lang="uk-UA" altLang="uk-UA" sz="1200" dirty="0" smtClean="0"/>
              <a:t> </a:t>
            </a:r>
            <a:r>
              <a:rPr lang="uk-UA" altLang="uk-UA" sz="1200" dirty="0" err="1" smtClean="0"/>
              <a:t>animals</a:t>
            </a:r>
            <a:r>
              <a:rPr lang="uk-UA" altLang="uk-UA" sz="1200" dirty="0" smtClean="0"/>
              <a:t> [12,13]. </a:t>
            </a:r>
            <a:r>
              <a:rPr lang="uk-UA" altLang="uk-UA" sz="1200" dirty="0" err="1" smtClean="0"/>
              <a:t>However</a:t>
            </a:r>
            <a:r>
              <a:rPr lang="uk-UA" altLang="uk-UA" sz="1200" dirty="0" smtClean="0"/>
              <a:t>, </a:t>
            </a:r>
            <a:r>
              <a:rPr lang="uk-UA" altLang="uk-UA" sz="1200" dirty="0" err="1" smtClean="0"/>
              <a:t>the</a:t>
            </a:r>
            <a:r>
              <a:rPr lang="uk-UA" altLang="uk-UA" sz="1200" dirty="0" smtClean="0"/>
              <a:t> </a:t>
            </a:r>
            <a:r>
              <a:rPr lang="uk-UA" altLang="uk-UA" sz="1200" dirty="0" err="1" smtClean="0"/>
              <a:t>spatial</a:t>
            </a:r>
            <a:r>
              <a:rPr lang="uk-UA" altLang="uk-UA" sz="1200" dirty="0" smtClean="0"/>
              <a:t> (~100 </a:t>
            </a:r>
            <a:r>
              <a:rPr lang="uk-UA" altLang="uk-UA" sz="1200" dirty="0" err="1" smtClean="0"/>
              <a:t>μm</a:t>
            </a:r>
            <a:r>
              <a:rPr lang="uk-UA" altLang="uk-UA" sz="1200" dirty="0" smtClean="0"/>
              <a:t>) </a:t>
            </a:r>
            <a:r>
              <a:rPr lang="uk-UA" altLang="uk-UA" sz="1200" dirty="0" err="1" smtClean="0"/>
              <a:t>resolution</a:t>
            </a:r>
            <a:r>
              <a:rPr lang="uk-UA" altLang="uk-UA" sz="1200" dirty="0" smtClean="0"/>
              <a:t> </a:t>
            </a:r>
            <a:r>
              <a:rPr lang="uk-UA" altLang="uk-UA" sz="1200" dirty="0" err="1" smtClean="0"/>
              <a:t>of</a:t>
            </a:r>
            <a:r>
              <a:rPr lang="uk-UA" altLang="uk-UA" sz="1200" dirty="0" smtClean="0"/>
              <a:t> </a:t>
            </a:r>
            <a:r>
              <a:rPr lang="uk-UA" altLang="uk-UA" sz="1200" dirty="0" err="1" smtClean="0"/>
              <a:t>this</a:t>
            </a:r>
            <a:r>
              <a:rPr lang="uk-UA" altLang="uk-UA" sz="1200" dirty="0" smtClean="0"/>
              <a:t> </a:t>
            </a:r>
            <a:r>
              <a:rPr lang="uk-UA" altLang="uk-UA" sz="1200" dirty="0" err="1" smtClean="0"/>
              <a:t>approach</a:t>
            </a:r>
            <a:r>
              <a:rPr lang="uk-UA" altLang="uk-UA" sz="1200" dirty="0" smtClean="0"/>
              <a:t> </a:t>
            </a:r>
            <a:r>
              <a:rPr lang="uk-UA" altLang="uk-UA" sz="1200" dirty="0" err="1" smtClean="0"/>
              <a:t>is</a:t>
            </a:r>
            <a:r>
              <a:rPr lang="uk-UA" altLang="uk-UA" sz="1200" dirty="0" smtClean="0"/>
              <a:t> </a:t>
            </a:r>
            <a:r>
              <a:rPr lang="uk-UA" altLang="uk-UA" sz="1200" dirty="0" err="1" smtClean="0"/>
              <a:t>limited</a:t>
            </a:r>
            <a:endParaRPr lang="en-US" altLang="uk-UA" sz="1200" dirty="0" smtClean="0"/>
          </a:p>
          <a:p>
            <a:pPr>
              <a:lnSpc>
                <a:spcPct val="80000"/>
              </a:lnSpc>
            </a:pPr>
            <a:r>
              <a:rPr lang="uk-UA" altLang="uk-UA" sz="1200" dirty="0" err="1" smtClean="0"/>
              <a:t>by</a:t>
            </a:r>
            <a:r>
              <a:rPr lang="uk-UA" altLang="uk-UA" sz="1200" dirty="0" smtClean="0"/>
              <a:t> </a:t>
            </a:r>
            <a:r>
              <a:rPr lang="uk-UA" altLang="uk-UA" sz="1200" dirty="0" err="1" smtClean="0"/>
              <a:t>the</a:t>
            </a:r>
            <a:r>
              <a:rPr lang="uk-UA" altLang="uk-UA" sz="1200" dirty="0" smtClean="0"/>
              <a:t> </a:t>
            </a:r>
            <a:r>
              <a:rPr lang="uk-UA" altLang="uk-UA" sz="1200" dirty="0" err="1" smtClean="0"/>
              <a:t>viscoelastic</a:t>
            </a:r>
            <a:r>
              <a:rPr lang="uk-UA" altLang="uk-UA" sz="1200" dirty="0" smtClean="0"/>
              <a:t> </a:t>
            </a:r>
            <a:r>
              <a:rPr lang="uk-UA" altLang="uk-UA" sz="1200" dirty="0" err="1" smtClean="0"/>
              <a:t>filtering</a:t>
            </a:r>
            <a:r>
              <a:rPr lang="uk-UA" altLang="uk-UA" sz="1200" dirty="0" smtClean="0"/>
              <a:t> </a:t>
            </a:r>
            <a:r>
              <a:rPr lang="uk-UA" altLang="uk-UA" sz="1200" dirty="0" err="1" smtClean="0"/>
              <a:t>of</a:t>
            </a:r>
            <a:r>
              <a:rPr lang="uk-UA" altLang="uk-UA" sz="1200" dirty="0" smtClean="0"/>
              <a:t> </a:t>
            </a:r>
            <a:r>
              <a:rPr lang="uk-UA" altLang="uk-UA" sz="1200" dirty="0" err="1" smtClean="0"/>
              <a:t>higher</a:t>
            </a:r>
            <a:r>
              <a:rPr lang="uk-UA" altLang="uk-UA" sz="1200" dirty="0" smtClean="0"/>
              <a:t> </a:t>
            </a:r>
            <a:r>
              <a:rPr lang="uk-UA" altLang="uk-UA" sz="1200" dirty="0" err="1" smtClean="0"/>
              <a:t>acoustic</a:t>
            </a:r>
            <a:r>
              <a:rPr lang="uk-UA" altLang="uk-UA" sz="1200" dirty="0" smtClean="0"/>
              <a:t> </a:t>
            </a:r>
            <a:r>
              <a:rPr lang="uk-UA" altLang="uk-UA" sz="1200" dirty="0" err="1" smtClean="0"/>
              <a:t>frequencies</a:t>
            </a:r>
            <a:r>
              <a:rPr lang="uk-UA" altLang="uk-UA" sz="1200" dirty="0" smtClean="0"/>
              <a:t> </a:t>
            </a:r>
            <a:r>
              <a:rPr lang="uk-UA" altLang="uk-UA" sz="1200" dirty="0" err="1" smtClean="0"/>
              <a:t>by</a:t>
            </a:r>
            <a:r>
              <a:rPr lang="uk-UA" altLang="uk-UA" sz="1200" dirty="0" smtClean="0"/>
              <a:t> </a:t>
            </a:r>
            <a:r>
              <a:rPr lang="uk-UA" altLang="uk-UA" sz="1200" dirty="0" err="1" smtClean="0"/>
              <a:t>the</a:t>
            </a:r>
            <a:r>
              <a:rPr lang="uk-UA" altLang="uk-UA" sz="1200" dirty="0" smtClean="0"/>
              <a:t> </a:t>
            </a:r>
            <a:r>
              <a:rPr lang="uk-UA" altLang="uk-UA" sz="1200" dirty="0" err="1" smtClean="0"/>
              <a:t>tissue</a:t>
            </a:r>
            <a:r>
              <a:rPr lang="uk-UA" altLang="uk-UA" sz="1200" dirty="0" smtClean="0"/>
              <a:t>. </a:t>
            </a:r>
            <a:r>
              <a:rPr lang="uk-UA" altLang="uk-UA" sz="1200" dirty="0" err="1" smtClean="0"/>
              <a:t>Moreover</a:t>
            </a:r>
            <a:r>
              <a:rPr lang="uk-UA" altLang="uk-UA" sz="1200" dirty="0" smtClean="0"/>
              <a:t>, </a:t>
            </a:r>
            <a:r>
              <a:rPr lang="uk-UA" altLang="uk-UA" sz="1200" dirty="0" err="1" smtClean="0"/>
              <a:t>blood</a:t>
            </a:r>
            <a:r>
              <a:rPr lang="uk-UA" altLang="uk-UA" sz="1200" dirty="0" smtClean="0"/>
              <a:t> </a:t>
            </a:r>
            <a:r>
              <a:rPr lang="uk-UA" altLang="uk-UA" sz="1200" dirty="0" err="1" smtClean="0"/>
              <a:t>flow</a:t>
            </a:r>
            <a:endParaRPr lang="uk-UA" altLang="uk-UA" sz="1200" dirty="0" smtClean="0"/>
          </a:p>
          <a:p>
            <a:pPr>
              <a:lnSpc>
                <a:spcPct val="80000"/>
              </a:lnSpc>
            </a:pPr>
            <a:r>
              <a:rPr lang="uk-UA" altLang="uk-UA" sz="1200" dirty="0" err="1" smtClean="0"/>
              <a:t>information</a:t>
            </a:r>
            <a:r>
              <a:rPr lang="uk-UA" altLang="uk-UA" sz="1200" dirty="0" smtClean="0"/>
              <a:t> </a:t>
            </a:r>
            <a:r>
              <a:rPr lang="uk-UA" altLang="uk-UA" sz="1200" dirty="0" err="1" smtClean="0"/>
              <a:t>is</a:t>
            </a:r>
            <a:r>
              <a:rPr lang="uk-UA" altLang="uk-UA" sz="1200" dirty="0" smtClean="0"/>
              <a:t> </a:t>
            </a:r>
            <a:r>
              <a:rPr lang="uk-UA" altLang="uk-UA" sz="1200" dirty="0" err="1" smtClean="0"/>
              <a:t>not</a:t>
            </a:r>
            <a:r>
              <a:rPr lang="uk-UA" altLang="uk-UA" sz="1200" dirty="0" smtClean="0"/>
              <a:t> </a:t>
            </a:r>
            <a:r>
              <a:rPr lang="uk-UA" altLang="uk-UA" sz="1200" dirty="0" err="1" smtClean="0"/>
              <a:t>forthcoming</a:t>
            </a:r>
            <a:r>
              <a:rPr lang="uk-UA" altLang="uk-UA" sz="1200" dirty="0" smtClean="0"/>
              <a:t> </a:t>
            </a:r>
            <a:r>
              <a:rPr lang="uk-UA" altLang="uk-UA" sz="1200" dirty="0" err="1" smtClean="0"/>
              <a:t>with</a:t>
            </a:r>
            <a:r>
              <a:rPr lang="uk-UA" altLang="uk-UA" sz="1200" dirty="0" smtClean="0"/>
              <a:t> </a:t>
            </a:r>
            <a:r>
              <a:rPr lang="uk-UA" altLang="uk-UA" sz="1200" dirty="0" err="1" smtClean="0"/>
              <a:t>this</a:t>
            </a:r>
            <a:r>
              <a:rPr lang="uk-UA" altLang="uk-UA" sz="1200" dirty="0" smtClean="0"/>
              <a:t> </a:t>
            </a:r>
            <a:r>
              <a:rPr lang="uk-UA" altLang="uk-UA" sz="1200" dirty="0" err="1" smtClean="0"/>
              <a:t>method</a:t>
            </a:r>
            <a:r>
              <a:rPr lang="uk-UA" altLang="uk-UA" sz="1200" dirty="0" smtClean="0"/>
              <a:t>. </a:t>
            </a:r>
            <a:r>
              <a:rPr lang="uk-UA" altLang="uk-UA" sz="1200" dirty="0" err="1" smtClean="0"/>
              <a:t>Confocal</a:t>
            </a:r>
            <a:r>
              <a:rPr lang="uk-UA" altLang="uk-UA" sz="1200" dirty="0" smtClean="0"/>
              <a:t> </a:t>
            </a:r>
            <a:r>
              <a:rPr lang="uk-UA" altLang="uk-UA" sz="1200" dirty="0" err="1" smtClean="0"/>
              <a:t>microscopy</a:t>
            </a:r>
            <a:r>
              <a:rPr lang="uk-UA" altLang="uk-UA" sz="1200" dirty="0" smtClean="0"/>
              <a:t>, a </a:t>
            </a:r>
            <a:r>
              <a:rPr lang="uk-UA" altLang="uk-UA" sz="1200" dirty="0" err="1" smtClean="0"/>
              <a:t>widely</a:t>
            </a:r>
            <a:r>
              <a:rPr lang="uk-UA" altLang="uk-UA" sz="1200" dirty="0" smtClean="0"/>
              <a:t> </a:t>
            </a:r>
            <a:r>
              <a:rPr lang="uk-UA" altLang="uk-UA" sz="1200" dirty="0" err="1" smtClean="0"/>
              <a:t>used</a:t>
            </a:r>
            <a:endParaRPr lang="uk-UA" altLang="uk-UA" sz="1200" dirty="0" smtClean="0"/>
          </a:p>
          <a:p>
            <a:pPr>
              <a:lnSpc>
                <a:spcPct val="80000"/>
              </a:lnSpc>
            </a:pPr>
            <a:r>
              <a:rPr lang="uk-UA" altLang="uk-UA" sz="1200" dirty="0" err="1" smtClean="0"/>
              <a:t>technique</a:t>
            </a:r>
            <a:r>
              <a:rPr lang="uk-UA" altLang="uk-UA" sz="1200" dirty="0" smtClean="0"/>
              <a:t> </a:t>
            </a:r>
            <a:r>
              <a:rPr lang="uk-UA" altLang="uk-UA" sz="1200" dirty="0" err="1" smtClean="0"/>
              <a:t>that</a:t>
            </a:r>
            <a:r>
              <a:rPr lang="uk-UA" altLang="uk-UA" sz="1200" dirty="0" smtClean="0"/>
              <a:t> </a:t>
            </a:r>
            <a:r>
              <a:rPr lang="uk-UA" altLang="uk-UA" sz="1200" dirty="0" err="1" smtClean="0"/>
              <a:t>is</a:t>
            </a:r>
            <a:r>
              <a:rPr lang="uk-UA" altLang="uk-UA" sz="1200" dirty="0" smtClean="0"/>
              <a:t> </a:t>
            </a:r>
            <a:r>
              <a:rPr lang="uk-UA" altLang="uk-UA" sz="1200" dirty="0" err="1" smtClean="0"/>
              <a:t>capable</a:t>
            </a:r>
            <a:r>
              <a:rPr lang="uk-UA" altLang="uk-UA" sz="1200" dirty="0" smtClean="0"/>
              <a:t> </a:t>
            </a:r>
            <a:r>
              <a:rPr lang="uk-UA" altLang="uk-UA" sz="1200" dirty="0" err="1" smtClean="0"/>
              <a:t>of</a:t>
            </a:r>
            <a:r>
              <a:rPr lang="uk-UA" altLang="uk-UA" sz="1200" dirty="0" smtClean="0"/>
              <a:t> </a:t>
            </a:r>
            <a:r>
              <a:rPr lang="uk-UA" altLang="uk-UA" sz="1200" dirty="0" err="1" smtClean="0"/>
              <a:t>ultrahigh</a:t>
            </a:r>
            <a:r>
              <a:rPr lang="uk-UA" altLang="uk-UA" sz="1200" dirty="0" smtClean="0"/>
              <a:t> </a:t>
            </a:r>
            <a:r>
              <a:rPr lang="uk-UA" altLang="uk-UA" sz="1200" dirty="0" err="1" smtClean="0"/>
              <a:t>resolution</a:t>
            </a:r>
            <a:r>
              <a:rPr lang="uk-UA" altLang="uk-UA" sz="1200" dirty="0" smtClean="0"/>
              <a:t> </a:t>
            </a:r>
            <a:r>
              <a:rPr lang="uk-UA" altLang="uk-UA" sz="1200" dirty="0" err="1" smtClean="0"/>
              <a:t>mapping</a:t>
            </a:r>
            <a:r>
              <a:rPr lang="uk-UA" altLang="uk-UA" sz="1200" dirty="0" smtClean="0"/>
              <a:t> </a:t>
            </a:r>
            <a:r>
              <a:rPr lang="uk-UA" altLang="uk-UA" sz="1200" dirty="0" err="1" smtClean="0"/>
              <a:t>of</a:t>
            </a:r>
            <a:r>
              <a:rPr lang="uk-UA" altLang="uk-UA" sz="1200" dirty="0" smtClean="0"/>
              <a:t> </a:t>
            </a:r>
            <a:r>
              <a:rPr lang="uk-UA" altLang="uk-UA" sz="1200" dirty="0" err="1" smtClean="0"/>
              <a:t>the</a:t>
            </a:r>
            <a:r>
              <a:rPr lang="uk-UA" altLang="uk-UA" sz="1200" dirty="0" smtClean="0"/>
              <a:t> </a:t>
            </a:r>
            <a:r>
              <a:rPr lang="uk-UA" altLang="uk-UA" sz="1200" dirty="0" err="1" smtClean="0"/>
              <a:t>cerebrovasculature</a:t>
            </a:r>
            <a:r>
              <a:rPr lang="uk-UA" altLang="uk-UA" sz="1200" dirty="0" smtClean="0"/>
              <a:t> [14], </a:t>
            </a:r>
            <a:r>
              <a:rPr lang="uk-UA" altLang="uk-UA" sz="1200" dirty="0" err="1" smtClean="0"/>
              <a:t>also</a:t>
            </a:r>
            <a:endParaRPr lang="uk-UA" altLang="uk-UA" sz="1200" dirty="0" smtClean="0"/>
          </a:p>
          <a:p>
            <a:pPr>
              <a:lnSpc>
                <a:spcPct val="80000"/>
              </a:lnSpc>
            </a:pPr>
            <a:r>
              <a:rPr lang="uk-UA" altLang="uk-UA" sz="1200" dirty="0" err="1" smtClean="0"/>
              <a:t>requires</a:t>
            </a:r>
            <a:r>
              <a:rPr lang="uk-UA" altLang="uk-UA" sz="1200" dirty="0" smtClean="0"/>
              <a:t> </a:t>
            </a:r>
            <a:r>
              <a:rPr lang="uk-UA" altLang="uk-UA" sz="1200" dirty="0" err="1" smtClean="0"/>
              <a:t>the</a:t>
            </a:r>
            <a:r>
              <a:rPr lang="uk-UA" altLang="uk-UA" sz="1200" dirty="0" smtClean="0"/>
              <a:t> </a:t>
            </a:r>
            <a:r>
              <a:rPr lang="uk-UA" altLang="uk-UA" sz="1200" dirty="0" err="1" smtClean="0"/>
              <a:t>removal</a:t>
            </a:r>
            <a:r>
              <a:rPr lang="uk-UA" altLang="uk-UA" sz="1200" dirty="0" smtClean="0"/>
              <a:t> </a:t>
            </a:r>
            <a:r>
              <a:rPr lang="uk-UA" altLang="uk-UA" sz="1200" dirty="0" err="1" smtClean="0"/>
              <a:t>of</a:t>
            </a:r>
            <a:r>
              <a:rPr lang="uk-UA" altLang="uk-UA" sz="1200" dirty="0" smtClean="0"/>
              <a:t> </a:t>
            </a:r>
            <a:r>
              <a:rPr lang="uk-UA" altLang="uk-UA" sz="1200" dirty="0" err="1" smtClean="0"/>
              <a:t>intervening</a:t>
            </a:r>
            <a:r>
              <a:rPr lang="uk-UA" altLang="uk-UA" sz="1200" dirty="0" smtClean="0"/>
              <a:t> </a:t>
            </a:r>
            <a:r>
              <a:rPr lang="uk-UA" altLang="uk-UA" sz="1200" dirty="0" err="1" smtClean="0"/>
              <a:t>bone</a:t>
            </a:r>
            <a:r>
              <a:rPr lang="uk-UA" altLang="uk-UA" sz="1200" dirty="0" smtClean="0"/>
              <a:t> </a:t>
            </a:r>
            <a:r>
              <a:rPr lang="uk-UA" altLang="uk-UA" sz="1200" dirty="0" err="1" smtClean="0"/>
              <a:t>due</a:t>
            </a:r>
            <a:r>
              <a:rPr lang="uk-UA" altLang="uk-UA" sz="1200" dirty="0" smtClean="0"/>
              <a:t> </a:t>
            </a:r>
            <a:r>
              <a:rPr lang="uk-UA" altLang="uk-UA" sz="1200" dirty="0" err="1" smtClean="0"/>
              <a:t>to</a:t>
            </a:r>
            <a:r>
              <a:rPr lang="uk-UA" altLang="uk-UA" sz="1200" dirty="0" smtClean="0"/>
              <a:t> </a:t>
            </a:r>
            <a:r>
              <a:rPr lang="uk-UA" altLang="uk-UA" sz="1200" dirty="0" err="1" smtClean="0"/>
              <a:t>its</a:t>
            </a:r>
            <a:r>
              <a:rPr lang="uk-UA" altLang="uk-UA" sz="1200" dirty="0" smtClean="0"/>
              <a:t> </a:t>
            </a:r>
            <a:r>
              <a:rPr lang="uk-UA" altLang="uk-UA" sz="1200" dirty="0" err="1" smtClean="0"/>
              <a:t>limited</a:t>
            </a:r>
            <a:r>
              <a:rPr lang="uk-UA" altLang="uk-UA" sz="1200" dirty="0" smtClean="0"/>
              <a:t> </a:t>
            </a:r>
            <a:r>
              <a:rPr lang="uk-UA" altLang="uk-UA" sz="1200" dirty="0" err="1" smtClean="0"/>
              <a:t>imaging</a:t>
            </a:r>
            <a:r>
              <a:rPr lang="uk-UA" altLang="uk-UA" sz="1200" dirty="0" smtClean="0"/>
              <a:t> </a:t>
            </a:r>
            <a:r>
              <a:rPr lang="uk-UA" altLang="uk-UA" sz="1200" dirty="0" err="1" smtClean="0"/>
              <a:t>depth</a:t>
            </a:r>
            <a:r>
              <a:rPr lang="uk-UA" altLang="uk-UA" sz="1200" dirty="0" smtClean="0"/>
              <a:t> (</a:t>
            </a:r>
            <a:r>
              <a:rPr lang="uk-UA" altLang="uk-UA" sz="1200" dirty="0" err="1" smtClean="0"/>
              <a:t>up</a:t>
            </a:r>
            <a:r>
              <a:rPr lang="uk-UA" altLang="uk-UA" sz="1200" dirty="0" smtClean="0"/>
              <a:t> </a:t>
            </a:r>
            <a:r>
              <a:rPr lang="uk-UA" altLang="uk-UA" sz="1200" dirty="0" err="1" smtClean="0"/>
              <a:t>to</a:t>
            </a:r>
            <a:r>
              <a:rPr lang="uk-UA" altLang="uk-UA" sz="1200" dirty="0" smtClean="0"/>
              <a:t> 300 </a:t>
            </a:r>
            <a:r>
              <a:rPr lang="uk-UA" altLang="uk-UA" sz="1200" dirty="0" err="1" smtClean="0"/>
              <a:t>μm</a:t>
            </a:r>
            <a:r>
              <a:rPr lang="uk-UA" altLang="uk-UA" sz="1200" dirty="0" smtClean="0"/>
              <a:t>) </a:t>
            </a:r>
            <a:r>
              <a:rPr lang="uk-UA" altLang="uk-UA" sz="1200" dirty="0" err="1" smtClean="0"/>
              <a:t>and</a:t>
            </a:r>
            <a:endParaRPr lang="uk-UA" altLang="uk-UA" sz="1200" dirty="0" smtClean="0"/>
          </a:p>
          <a:p>
            <a:pPr>
              <a:lnSpc>
                <a:spcPct val="80000"/>
              </a:lnSpc>
            </a:pPr>
            <a:r>
              <a:rPr lang="uk-UA" altLang="uk-UA" sz="1200" dirty="0" err="1" smtClean="0"/>
              <a:t>the</a:t>
            </a:r>
            <a:r>
              <a:rPr lang="uk-UA" altLang="uk-UA" sz="1200" dirty="0" smtClean="0"/>
              <a:t> </a:t>
            </a:r>
            <a:r>
              <a:rPr lang="uk-UA" altLang="uk-UA" sz="1200" dirty="0" err="1" smtClean="0"/>
              <a:t>use</a:t>
            </a:r>
            <a:r>
              <a:rPr lang="uk-UA" altLang="uk-UA" sz="1200" dirty="0" smtClean="0"/>
              <a:t> </a:t>
            </a:r>
            <a:r>
              <a:rPr lang="uk-UA" altLang="uk-UA" sz="1200" dirty="0" err="1" smtClean="0"/>
              <a:t>of</a:t>
            </a:r>
            <a:r>
              <a:rPr lang="uk-UA" altLang="uk-UA" sz="1200" dirty="0" smtClean="0"/>
              <a:t> </a:t>
            </a:r>
            <a:r>
              <a:rPr lang="uk-UA" altLang="uk-UA" sz="1200" dirty="0" err="1" smtClean="0"/>
              <a:t>injected</a:t>
            </a:r>
            <a:r>
              <a:rPr lang="uk-UA" altLang="uk-UA" sz="1200" dirty="0" smtClean="0"/>
              <a:t> </a:t>
            </a:r>
            <a:r>
              <a:rPr lang="uk-UA" altLang="uk-UA" sz="1200" dirty="0" err="1" smtClean="0"/>
              <a:t>fluorescent</a:t>
            </a:r>
            <a:r>
              <a:rPr lang="uk-UA" altLang="uk-UA" sz="1200" dirty="0" smtClean="0"/>
              <a:t> </a:t>
            </a:r>
            <a:r>
              <a:rPr lang="uk-UA" altLang="uk-UA" sz="1200" dirty="0" err="1" smtClean="0"/>
              <a:t>tissue</a:t>
            </a:r>
            <a:r>
              <a:rPr lang="uk-UA" altLang="uk-UA" sz="1200" dirty="0" smtClean="0"/>
              <a:t> </a:t>
            </a:r>
            <a:r>
              <a:rPr lang="uk-UA" altLang="uk-UA" sz="1200" dirty="0" err="1" smtClean="0"/>
              <a:t>markers</a:t>
            </a:r>
            <a:r>
              <a:rPr lang="uk-UA" altLang="uk-UA" sz="1200" dirty="0" smtClean="0"/>
              <a:t>.</a:t>
            </a:r>
            <a:endParaRPr lang="uk-UA" dirty="0"/>
          </a:p>
        </p:txBody>
      </p:sp>
      <p:sp>
        <p:nvSpPr>
          <p:cNvPr id="4" name="Slide Number Placeholder 3"/>
          <p:cNvSpPr>
            <a:spLocks noGrp="1"/>
          </p:cNvSpPr>
          <p:nvPr>
            <p:ph type="sldNum" sz="quarter" idx="10"/>
          </p:nvPr>
        </p:nvSpPr>
        <p:spPr/>
        <p:txBody>
          <a:bodyPr/>
          <a:lstStyle/>
          <a:p>
            <a:fld id="{BD5C7E8F-EDC1-4DE5-9AF7-16BFCF4D4291}" type="slidenum">
              <a:rPr lang="uk-UA" altLang="uk-UA" smtClean="0"/>
              <a:pPr/>
              <a:t>7</a:t>
            </a:fld>
            <a:endParaRPr lang="uk-UA" altLang="uk-UA"/>
          </a:p>
        </p:txBody>
      </p:sp>
    </p:spTree>
    <p:extLst>
      <p:ext uri="{BB962C8B-B14F-4D97-AF65-F5344CB8AC3E}">
        <p14:creationId xmlns:p14="http://schemas.microsoft.com/office/powerpoint/2010/main" val="2627912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Angiography</a:t>
            </a:r>
          </a:p>
          <a:p>
            <a:r>
              <a:rPr lang="en-US" dirty="0" smtClean="0"/>
              <a:t>Angiography is an </a:t>
            </a:r>
            <a:r>
              <a:rPr lang="en-US" dirty="0" smtClean="0">
                <a:hlinkClick r:id="rId3" tooltip="Radiography (Plain X-rays)"/>
              </a:rPr>
              <a:t>X-ray technique</a:t>
            </a:r>
            <a:r>
              <a:rPr lang="en-US" dirty="0" smtClean="0"/>
              <a:t> used in the examination of the arteries, veins and organs to diagnose and treat blockages and other blood vessel problems. An interventional radiologist performs the procedure, known as an angiogram. During the angiogram, the radiologist inserts a thin tube, called a catheter, into an artery or vein from an access point. This can be in the groin or the </a:t>
            </a:r>
            <a:r>
              <a:rPr lang="en-US" dirty="0" smtClean="0"/>
              <a:t>arm (</a:t>
            </a:r>
            <a:r>
              <a:rPr lang="ru-RU" dirty="0" err="1" smtClean="0"/>
              <a:t>пахової</a:t>
            </a:r>
            <a:r>
              <a:rPr lang="ru-RU" dirty="0" smtClean="0"/>
              <a:t> </a:t>
            </a:r>
            <a:r>
              <a:rPr lang="ru-RU" dirty="0" err="1" smtClean="0"/>
              <a:t>частини</a:t>
            </a:r>
            <a:r>
              <a:rPr lang="ru-RU" dirty="0" smtClean="0"/>
              <a:t> руки</a:t>
            </a:r>
            <a:r>
              <a:rPr lang="en-US" dirty="0" smtClean="0"/>
              <a:t>); </a:t>
            </a:r>
            <a:r>
              <a:rPr lang="en-US" dirty="0" smtClean="0"/>
              <a:t>the precise location depends on the area of the body being examined. A substance called a contrast agent is injected to make the blood vessels visible on the X-ray image, e.g. vessels around the knee (Figure 1) </a:t>
            </a:r>
            <a:r>
              <a:rPr lang="en-US" baseline="30000" dirty="0" smtClean="0"/>
              <a:t>1</a:t>
            </a:r>
            <a:r>
              <a:rPr lang="en-US" dirty="0" smtClean="0"/>
              <a:t>, vessels around the heart (Figure 2) </a:t>
            </a:r>
            <a:r>
              <a:rPr lang="en-US" baseline="30000" dirty="0" smtClean="0"/>
              <a:t>2</a:t>
            </a:r>
            <a:r>
              <a:rPr lang="en-US" dirty="0" smtClean="0"/>
              <a:t>. The agent is later eliminated from the body through the kidneys and urine.</a:t>
            </a:r>
          </a:p>
          <a:p>
            <a:r>
              <a:rPr lang="en-US" dirty="0" smtClean="0"/>
              <a:t>Fig. 1: Angiogram of a blood vessel in the region of the knee.</a:t>
            </a:r>
          </a:p>
          <a:p>
            <a:r>
              <a:rPr lang="en-US" dirty="0" smtClean="0"/>
              <a:t>One of the most common uses of angiograms is to identify blockages in, or narrowing of, blood vessels that could interfere with the normal blood flow in many parts of the body, including the brain, heart, abdomen, and legs. In many cases, the interventional radiologist can treat a blocked blood vessel while the angiogram is performed without the need for surgery.</a:t>
            </a:r>
          </a:p>
          <a:p>
            <a:r>
              <a:rPr lang="en-US" dirty="0" smtClean="0"/>
              <a:t>Fig. 2: Cardiac imaging acquisition using a special low dose program.</a:t>
            </a:r>
          </a:p>
          <a:p>
            <a:r>
              <a:rPr lang="en-US" dirty="0" smtClean="0"/>
              <a:t>Your doctor may recommend an angiogram to diagnose a variety of vascular conditions, including:</a:t>
            </a:r>
          </a:p>
          <a:p>
            <a:r>
              <a:rPr lang="en-US" dirty="0" smtClean="0"/>
              <a:t>Blockages of the arteries outside the heart (peripheral </a:t>
            </a:r>
            <a:r>
              <a:rPr lang="en-US" dirty="0" err="1" smtClean="0"/>
              <a:t>arterydisease</a:t>
            </a:r>
            <a:r>
              <a:rPr lang="en-US" dirty="0" smtClean="0"/>
              <a:t>, PAD)</a:t>
            </a:r>
          </a:p>
          <a:p>
            <a:r>
              <a:rPr lang="en-US" dirty="0" smtClean="0"/>
              <a:t>Enlargement of the arteries (aneurysms)</a:t>
            </a:r>
          </a:p>
          <a:p>
            <a:r>
              <a:rPr lang="en-US" dirty="0" smtClean="0"/>
              <a:t>Problems with the veins (deep vein thrombosis, DVT) or blood clots in the lungs (pulmonary emboli)</a:t>
            </a:r>
          </a:p>
          <a:p>
            <a:r>
              <a:rPr lang="en-US" dirty="0" smtClean="0"/>
              <a:t>Problems in the arteries that branch off the aorta (aortic arch conditions)</a:t>
            </a:r>
          </a:p>
          <a:p>
            <a:r>
              <a:rPr lang="en-US" dirty="0" smtClean="0"/>
              <a:t>Malformed arteries (vascular malformations)</a:t>
            </a:r>
          </a:p>
          <a:p>
            <a:r>
              <a:rPr lang="en-US" dirty="0" smtClean="0"/>
              <a:t>Kidney artery conditions (</a:t>
            </a:r>
            <a:r>
              <a:rPr lang="en-US" dirty="0" err="1" smtClean="0"/>
              <a:t>renovascular</a:t>
            </a:r>
            <a:r>
              <a:rPr lang="en-US" dirty="0" smtClean="0"/>
              <a:t> conditions)</a:t>
            </a:r>
          </a:p>
          <a:p>
            <a:r>
              <a:rPr lang="en-US" dirty="0" smtClean="0"/>
              <a:t>Angiography is performed with various technologies, for example X-ray using fixed C-arm systems (Figure 3), </a:t>
            </a:r>
            <a:r>
              <a:rPr lang="en-US" dirty="0" smtClean="0">
                <a:hlinkClick r:id="rId4" tooltip="Computed Tomography (CT)"/>
              </a:rPr>
              <a:t>computed tomography (CT)</a:t>
            </a:r>
            <a:r>
              <a:rPr lang="en-US" dirty="0" smtClean="0"/>
              <a:t> and </a:t>
            </a:r>
            <a:r>
              <a:rPr lang="en-US" dirty="0" smtClean="0">
                <a:hlinkClick r:id="rId5" tooltip="Magnetic Resonance Imaging"/>
              </a:rPr>
              <a:t>magnetic resonance imaging (MRI)</a:t>
            </a:r>
            <a:r>
              <a:rPr lang="en-US" dirty="0" smtClean="0"/>
              <a:t>.</a:t>
            </a:r>
          </a:p>
          <a:p>
            <a:r>
              <a:rPr lang="en-US" dirty="0" smtClean="0"/>
              <a:t>Fig. 3: Fixed C-arm system.</a:t>
            </a:r>
          </a:p>
          <a:p>
            <a:r>
              <a:rPr lang="en-US" dirty="0" smtClean="0"/>
              <a:t>Doctors and manufacturers do all they can to </a:t>
            </a:r>
            <a:r>
              <a:rPr lang="en-US" dirty="0" smtClean="0">
                <a:hlinkClick r:id="rId6"/>
              </a:rPr>
              <a:t>minimize radiation dose</a:t>
            </a:r>
            <a:r>
              <a:rPr lang="en-US" dirty="0" smtClean="0"/>
              <a:t>, and further reduce the risks involved. Nevertheless, women should always inform their physician or X-ray technologist if there is any possibility that they are pregnant.</a:t>
            </a:r>
          </a:p>
          <a:p>
            <a:endParaRPr lang="uk-UA" dirty="0"/>
          </a:p>
        </p:txBody>
      </p:sp>
      <p:sp>
        <p:nvSpPr>
          <p:cNvPr id="4" name="Slide Number Placeholder 3"/>
          <p:cNvSpPr>
            <a:spLocks noGrp="1"/>
          </p:cNvSpPr>
          <p:nvPr>
            <p:ph type="sldNum" sz="quarter" idx="10"/>
          </p:nvPr>
        </p:nvSpPr>
        <p:spPr/>
        <p:txBody>
          <a:bodyPr/>
          <a:lstStyle/>
          <a:p>
            <a:fld id="{BD5C7E8F-EDC1-4DE5-9AF7-16BFCF4D4291}" type="slidenum">
              <a:rPr lang="uk-UA" altLang="uk-UA" smtClean="0"/>
              <a:pPr/>
              <a:t>8</a:t>
            </a:fld>
            <a:endParaRPr lang="uk-UA" altLang="uk-UA"/>
          </a:p>
        </p:txBody>
      </p:sp>
    </p:spTree>
    <p:extLst>
      <p:ext uri="{BB962C8B-B14F-4D97-AF65-F5344CB8AC3E}">
        <p14:creationId xmlns:p14="http://schemas.microsoft.com/office/powerpoint/2010/main" val="285375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uk-UA" altLang="uk-UA" sz="1200" dirty="0" err="1" smtClean="0"/>
              <a:t>Numerous</a:t>
            </a:r>
            <a:r>
              <a:rPr lang="uk-UA" altLang="uk-UA" sz="1200" dirty="0" smtClean="0"/>
              <a:t> </a:t>
            </a:r>
            <a:r>
              <a:rPr lang="uk-UA" altLang="uk-UA" sz="1200" dirty="0" err="1" smtClean="0"/>
              <a:t>techniques</a:t>
            </a:r>
            <a:r>
              <a:rPr lang="uk-UA" altLang="uk-UA" sz="1200" dirty="0" smtClean="0"/>
              <a:t> </a:t>
            </a:r>
            <a:r>
              <a:rPr lang="uk-UA" altLang="uk-UA" sz="1200" dirty="0" err="1" smtClean="0"/>
              <a:t>have</a:t>
            </a:r>
            <a:r>
              <a:rPr lang="uk-UA" altLang="uk-UA" sz="1200" dirty="0" smtClean="0"/>
              <a:t> </a:t>
            </a:r>
            <a:r>
              <a:rPr lang="uk-UA" altLang="uk-UA" sz="1200" dirty="0" err="1" smtClean="0"/>
              <a:t>been</a:t>
            </a:r>
            <a:r>
              <a:rPr lang="uk-UA" altLang="uk-UA" sz="1200" dirty="0" smtClean="0"/>
              <a:t> </a:t>
            </a:r>
            <a:r>
              <a:rPr lang="uk-UA" altLang="uk-UA" sz="1200" dirty="0" err="1" smtClean="0"/>
              <a:t>applied</a:t>
            </a:r>
            <a:r>
              <a:rPr lang="uk-UA" altLang="uk-UA" sz="1200" dirty="0" smtClean="0"/>
              <a:t> </a:t>
            </a:r>
            <a:r>
              <a:rPr lang="uk-UA" altLang="uk-UA" sz="1200" dirty="0" err="1" smtClean="0"/>
              <a:t>to</a:t>
            </a:r>
            <a:r>
              <a:rPr lang="uk-UA" altLang="uk-UA" sz="1200" dirty="0" smtClean="0"/>
              <a:t> </a:t>
            </a:r>
            <a:r>
              <a:rPr lang="uk-UA" altLang="uk-UA" sz="1200" dirty="0" err="1" smtClean="0"/>
              <a:t>image</a:t>
            </a:r>
            <a:r>
              <a:rPr lang="uk-UA" altLang="uk-UA" sz="1200" dirty="0" smtClean="0"/>
              <a:t> </a:t>
            </a:r>
            <a:r>
              <a:rPr lang="uk-UA" altLang="uk-UA" sz="1200" dirty="0" err="1" smtClean="0"/>
              <a:t>the</a:t>
            </a:r>
            <a:r>
              <a:rPr lang="uk-UA" altLang="uk-UA" sz="1200" dirty="0" smtClean="0"/>
              <a:t> </a:t>
            </a:r>
            <a:r>
              <a:rPr lang="uk-UA" altLang="uk-UA" sz="1200" dirty="0" err="1" smtClean="0"/>
              <a:t>cerebral</a:t>
            </a:r>
            <a:r>
              <a:rPr lang="uk-UA" altLang="uk-UA" sz="1200" dirty="0" smtClean="0"/>
              <a:t> </a:t>
            </a:r>
            <a:r>
              <a:rPr lang="uk-UA" altLang="uk-UA" sz="1200" dirty="0" err="1" smtClean="0"/>
              <a:t>blood</a:t>
            </a:r>
            <a:r>
              <a:rPr lang="uk-UA" altLang="uk-UA" sz="1200" dirty="0" smtClean="0"/>
              <a:t> </a:t>
            </a:r>
            <a:r>
              <a:rPr lang="uk-UA" altLang="uk-UA" sz="1200" dirty="0" err="1" smtClean="0"/>
              <a:t>flow</a:t>
            </a:r>
            <a:r>
              <a:rPr lang="uk-UA" altLang="uk-UA" sz="1200" dirty="0" smtClean="0"/>
              <a:t> (CBF) </a:t>
            </a:r>
            <a:r>
              <a:rPr lang="uk-UA" altLang="uk-UA" sz="1200" dirty="0" err="1" smtClean="0"/>
              <a:t>and</a:t>
            </a:r>
            <a:endParaRPr lang="uk-UA" altLang="uk-UA" sz="1200" dirty="0" smtClean="0"/>
          </a:p>
          <a:p>
            <a:pPr>
              <a:lnSpc>
                <a:spcPct val="80000"/>
              </a:lnSpc>
            </a:pPr>
            <a:r>
              <a:rPr lang="uk-UA" altLang="uk-UA" sz="1200" dirty="0" err="1" smtClean="0"/>
              <a:t>volume</a:t>
            </a:r>
            <a:r>
              <a:rPr lang="uk-UA" altLang="uk-UA" sz="1200" dirty="0" smtClean="0"/>
              <a:t> </a:t>
            </a:r>
            <a:r>
              <a:rPr lang="uk-UA" altLang="uk-UA" sz="1200" dirty="0" err="1" smtClean="0"/>
              <a:t>changes</a:t>
            </a:r>
            <a:r>
              <a:rPr lang="uk-UA" altLang="uk-UA" sz="1200" dirty="0" smtClean="0"/>
              <a:t>. </a:t>
            </a:r>
            <a:r>
              <a:rPr lang="uk-UA" altLang="uk-UA" sz="1200" dirty="0" err="1" smtClean="0"/>
              <a:t>Conventional</a:t>
            </a:r>
            <a:r>
              <a:rPr lang="uk-UA" altLang="uk-UA" sz="1200" dirty="0" smtClean="0"/>
              <a:t> X-</a:t>
            </a:r>
            <a:r>
              <a:rPr lang="uk-UA" altLang="uk-UA" sz="1200" dirty="0" err="1" smtClean="0"/>
              <a:t>ray</a:t>
            </a:r>
            <a:r>
              <a:rPr lang="uk-UA" altLang="uk-UA" sz="1200" dirty="0" smtClean="0"/>
              <a:t> </a:t>
            </a:r>
            <a:r>
              <a:rPr lang="uk-UA" altLang="uk-UA" sz="1200" dirty="0" err="1" smtClean="0"/>
              <a:t>carotid</a:t>
            </a:r>
            <a:r>
              <a:rPr lang="uk-UA" altLang="uk-UA" sz="1200" dirty="0" smtClean="0"/>
              <a:t> </a:t>
            </a:r>
            <a:r>
              <a:rPr lang="uk-UA" altLang="uk-UA" sz="1200" dirty="0" err="1" smtClean="0"/>
              <a:t>angiography</a:t>
            </a:r>
            <a:r>
              <a:rPr lang="uk-UA" altLang="uk-UA" sz="1200" dirty="0" smtClean="0"/>
              <a:t> </a:t>
            </a:r>
            <a:r>
              <a:rPr lang="uk-UA" altLang="uk-UA" sz="1200" dirty="0" err="1" smtClean="0"/>
              <a:t>is</a:t>
            </a:r>
            <a:r>
              <a:rPr lang="uk-UA" altLang="uk-UA" sz="1200" dirty="0" smtClean="0"/>
              <a:t> </a:t>
            </a:r>
            <a:r>
              <a:rPr lang="uk-UA" altLang="uk-UA" sz="1200" dirty="0" err="1" smtClean="0"/>
              <a:t>an</a:t>
            </a:r>
            <a:r>
              <a:rPr lang="uk-UA" altLang="uk-UA" sz="1200" dirty="0" smtClean="0"/>
              <a:t> </a:t>
            </a:r>
            <a:r>
              <a:rPr lang="uk-UA" altLang="uk-UA" sz="1200" dirty="0" err="1" smtClean="0"/>
              <a:t>excellent</a:t>
            </a:r>
            <a:r>
              <a:rPr lang="uk-UA" altLang="uk-UA" sz="1200" dirty="0" smtClean="0"/>
              <a:t> </a:t>
            </a:r>
            <a:r>
              <a:rPr lang="uk-UA" altLang="uk-UA" sz="1200" dirty="0" err="1" smtClean="0"/>
              <a:t>clinical</a:t>
            </a:r>
            <a:r>
              <a:rPr lang="uk-UA" altLang="uk-UA" sz="1200" dirty="0" smtClean="0"/>
              <a:t> </a:t>
            </a:r>
            <a:r>
              <a:rPr lang="uk-UA" altLang="uk-UA" sz="1200" dirty="0" err="1" smtClean="0"/>
              <a:t>tool</a:t>
            </a:r>
            <a:r>
              <a:rPr lang="uk-UA" altLang="uk-UA" sz="1200" dirty="0" smtClean="0"/>
              <a:t>;</a:t>
            </a:r>
          </a:p>
          <a:p>
            <a:pPr>
              <a:lnSpc>
                <a:spcPct val="80000"/>
              </a:lnSpc>
            </a:pPr>
            <a:r>
              <a:rPr lang="uk-UA" altLang="uk-UA" sz="1200" dirty="0" err="1" smtClean="0"/>
              <a:t>however</a:t>
            </a:r>
            <a:r>
              <a:rPr lang="uk-UA" altLang="uk-UA" sz="1200" dirty="0" smtClean="0"/>
              <a:t>, </a:t>
            </a:r>
            <a:r>
              <a:rPr lang="uk-UA" altLang="uk-UA" sz="1200" dirty="0" err="1" smtClean="0"/>
              <a:t>it</a:t>
            </a:r>
            <a:r>
              <a:rPr lang="uk-UA" altLang="uk-UA" sz="1200" dirty="0" smtClean="0"/>
              <a:t> </a:t>
            </a:r>
            <a:r>
              <a:rPr lang="uk-UA" altLang="uk-UA" sz="1200" dirty="0" err="1" smtClean="0"/>
              <a:t>is</a:t>
            </a:r>
            <a:r>
              <a:rPr lang="uk-UA" altLang="uk-UA" sz="1200" dirty="0" smtClean="0"/>
              <a:t> </a:t>
            </a:r>
            <a:r>
              <a:rPr lang="uk-UA" altLang="uk-UA" sz="1200" dirty="0" err="1" smtClean="0"/>
              <a:t>invasive</a:t>
            </a:r>
            <a:r>
              <a:rPr lang="uk-UA" altLang="uk-UA" sz="1200" dirty="0" smtClean="0"/>
              <a:t> </a:t>
            </a:r>
            <a:r>
              <a:rPr lang="uk-UA" altLang="uk-UA" sz="1200" dirty="0" err="1" smtClean="0"/>
              <a:t>and</a:t>
            </a:r>
            <a:r>
              <a:rPr lang="uk-UA" altLang="uk-UA" sz="1200" dirty="0" smtClean="0"/>
              <a:t> </a:t>
            </a:r>
            <a:r>
              <a:rPr lang="uk-UA" altLang="uk-UA" sz="1200" dirty="0" err="1" smtClean="0"/>
              <a:t>not</a:t>
            </a:r>
            <a:r>
              <a:rPr lang="uk-UA" altLang="uk-UA" sz="1200" dirty="0" smtClean="0"/>
              <a:t> </a:t>
            </a:r>
            <a:r>
              <a:rPr lang="uk-UA" altLang="uk-UA" sz="1200" dirty="0" err="1" smtClean="0"/>
              <a:t>suitable</a:t>
            </a:r>
            <a:r>
              <a:rPr lang="uk-UA" altLang="uk-UA" sz="1200" dirty="0" smtClean="0"/>
              <a:t> </a:t>
            </a:r>
            <a:r>
              <a:rPr lang="uk-UA" altLang="uk-UA" sz="1200" dirty="0" err="1" smtClean="0"/>
              <a:t>for</a:t>
            </a:r>
            <a:r>
              <a:rPr lang="uk-UA" altLang="uk-UA" sz="1200" dirty="0" smtClean="0"/>
              <a:t> </a:t>
            </a:r>
            <a:r>
              <a:rPr lang="uk-UA" altLang="uk-UA" sz="1200" dirty="0" err="1" smtClean="0"/>
              <a:t>small</a:t>
            </a:r>
            <a:r>
              <a:rPr lang="uk-UA" altLang="uk-UA" sz="1200" dirty="0" smtClean="0"/>
              <a:t> </a:t>
            </a:r>
            <a:r>
              <a:rPr lang="uk-UA" altLang="uk-UA" sz="1200" dirty="0" err="1" smtClean="0"/>
              <a:t>animal</a:t>
            </a:r>
            <a:r>
              <a:rPr lang="uk-UA" altLang="uk-UA" sz="1200" dirty="0" smtClean="0"/>
              <a:t> </a:t>
            </a:r>
            <a:r>
              <a:rPr lang="uk-UA" altLang="uk-UA" sz="1200" dirty="0" err="1" smtClean="0"/>
              <a:t>studies</a:t>
            </a:r>
            <a:r>
              <a:rPr lang="uk-UA" altLang="uk-UA" sz="1200" dirty="0" smtClean="0"/>
              <a:t>. </a:t>
            </a:r>
            <a:r>
              <a:rPr lang="uk-UA" altLang="uk-UA" sz="1200" dirty="0" err="1" smtClean="0"/>
              <a:t>Although</a:t>
            </a:r>
            <a:r>
              <a:rPr lang="uk-UA" altLang="uk-UA" sz="1200" dirty="0" smtClean="0"/>
              <a:t> </a:t>
            </a:r>
            <a:r>
              <a:rPr lang="uk-UA" altLang="uk-UA" sz="1200" dirty="0" err="1" smtClean="0"/>
              <a:t>autoradiographic</a:t>
            </a:r>
            <a:endParaRPr lang="uk-UA" altLang="uk-UA" sz="1200" dirty="0" smtClean="0"/>
          </a:p>
          <a:p>
            <a:pPr>
              <a:lnSpc>
                <a:spcPct val="80000"/>
              </a:lnSpc>
            </a:pPr>
            <a:r>
              <a:rPr lang="uk-UA" altLang="uk-UA" sz="1200" dirty="0" err="1" smtClean="0"/>
              <a:t>methods</a:t>
            </a:r>
            <a:r>
              <a:rPr lang="uk-UA" altLang="uk-UA" sz="1200" dirty="0" smtClean="0"/>
              <a:t> </a:t>
            </a:r>
            <a:r>
              <a:rPr lang="uk-UA" altLang="uk-UA" sz="1200" dirty="0" err="1" smtClean="0"/>
              <a:t>provide</a:t>
            </a:r>
            <a:r>
              <a:rPr lang="uk-UA" altLang="uk-UA" sz="1200" dirty="0" smtClean="0"/>
              <a:t> </a:t>
            </a:r>
            <a:r>
              <a:rPr lang="uk-UA" altLang="uk-UA" sz="1200" dirty="0" err="1" smtClean="0"/>
              <a:t>endpoint</a:t>
            </a:r>
            <a:r>
              <a:rPr lang="uk-UA" altLang="uk-UA" sz="1200" dirty="0" smtClean="0"/>
              <a:t> 3D </a:t>
            </a:r>
            <a:r>
              <a:rPr lang="uk-UA" altLang="uk-UA" sz="1200" dirty="0" err="1" smtClean="0"/>
              <a:t>spatial</a:t>
            </a:r>
            <a:r>
              <a:rPr lang="uk-UA" altLang="uk-UA" sz="1200" dirty="0" smtClean="0"/>
              <a:t> </a:t>
            </a:r>
            <a:r>
              <a:rPr lang="uk-UA" altLang="uk-UA" sz="1200" dirty="0" err="1" smtClean="0"/>
              <a:t>information</a:t>
            </a:r>
            <a:r>
              <a:rPr lang="uk-UA" altLang="uk-UA" sz="1200" dirty="0" smtClean="0"/>
              <a:t>, </a:t>
            </a:r>
            <a:r>
              <a:rPr lang="uk-UA" altLang="uk-UA" sz="1200" dirty="0" err="1" smtClean="0"/>
              <a:t>they</a:t>
            </a:r>
            <a:r>
              <a:rPr lang="uk-UA" altLang="uk-UA" sz="1200" dirty="0" smtClean="0"/>
              <a:t> </a:t>
            </a:r>
            <a:r>
              <a:rPr lang="uk-UA" altLang="uk-UA" sz="1200" dirty="0" err="1" smtClean="0"/>
              <a:t>contain</a:t>
            </a:r>
            <a:r>
              <a:rPr lang="uk-UA" altLang="uk-UA" sz="1200" dirty="0" smtClean="0"/>
              <a:t> </a:t>
            </a:r>
            <a:r>
              <a:rPr lang="uk-UA" altLang="uk-UA" sz="1200" dirty="0" err="1" smtClean="0"/>
              <a:t>no</a:t>
            </a:r>
            <a:r>
              <a:rPr lang="uk-UA" altLang="uk-UA" sz="1200" dirty="0" smtClean="0"/>
              <a:t> </a:t>
            </a:r>
            <a:r>
              <a:rPr lang="uk-UA" altLang="uk-UA" sz="1200" dirty="0" err="1" smtClean="0"/>
              <a:t>information</a:t>
            </a:r>
            <a:r>
              <a:rPr lang="uk-UA" altLang="uk-UA" sz="1200" dirty="0" smtClean="0"/>
              <a:t> </a:t>
            </a:r>
            <a:r>
              <a:rPr lang="uk-UA" altLang="uk-UA" sz="1200" dirty="0" err="1" smtClean="0"/>
              <a:t>about</a:t>
            </a:r>
            <a:r>
              <a:rPr lang="uk-UA" altLang="uk-UA" sz="1200" dirty="0" smtClean="0"/>
              <a:t> </a:t>
            </a:r>
            <a:r>
              <a:rPr lang="uk-UA" altLang="uk-UA" sz="1200" dirty="0" err="1" smtClean="0"/>
              <a:t>the</a:t>
            </a:r>
            <a:endParaRPr lang="uk-UA" altLang="uk-UA" sz="1200" dirty="0" smtClean="0"/>
          </a:p>
          <a:p>
            <a:pPr>
              <a:lnSpc>
                <a:spcPct val="80000"/>
              </a:lnSpc>
            </a:pPr>
            <a:r>
              <a:rPr lang="uk-UA" altLang="uk-UA" sz="1200" dirty="0" err="1" smtClean="0"/>
              <a:t>dynamic</a:t>
            </a:r>
            <a:r>
              <a:rPr lang="uk-UA" altLang="uk-UA" sz="1200" dirty="0" smtClean="0"/>
              <a:t> CBF </a:t>
            </a:r>
            <a:r>
              <a:rPr lang="uk-UA" altLang="uk-UA" sz="1200" dirty="0" err="1" smtClean="0"/>
              <a:t>evolution</a:t>
            </a:r>
            <a:r>
              <a:rPr lang="uk-UA" altLang="uk-UA" sz="1200" dirty="0" smtClean="0"/>
              <a:t> [6]. </a:t>
            </a:r>
            <a:r>
              <a:rPr lang="uk-UA" altLang="uk-UA" sz="1200" dirty="0" err="1" smtClean="0"/>
              <a:t>Methods</a:t>
            </a:r>
            <a:r>
              <a:rPr lang="uk-UA" altLang="uk-UA" sz="1200" dirty="0" smtClean="0"/>
              <a:t> </a:t>
            </a:r>
            <a:r>
              <a:rPr lang="uk-UA" altLang="uk-UA" sz="1200" dirty="0" err="1" smtClean="0"/>
              <a:t>based</a:t>
            </a:r>
            <a:r>
              <a:rPr lang="uk-UA" altLang="uk-UA" sz="1200" dirty="0" smtClean="0"/>
              <a:t> </a:t>
            </a:r>
            <a:r>
              <a:rPr lang="uk-UA" altLang="uk-UA" sz="1200" dirty="0" err="1" smtClean="0"/>
              <a:t>on</a:t>
            </a:r>
            <a:r>
              <a:rPr lang="uk-UA" altLang="uk-UA" sz="1200" dirty="0" smtClean="0"/>
              <a:t> </a:t>
            </a:r>
            <a:r>
              <a:rPr lang="uk-UA" altLang="uk-UA" sz="1200" dirty="0" err="1" smtClean="0"/>
              <a:t>magnetic</a:t>
            </a:r>
            <a:r>
              <a:rPr lang="uk-UA" altLang="uk-UA" sz="1200" dirty="0" smtClean="0"/>
              <a:t> </a:t>
            </a:r>
            <a:r>
              <a:rPr lang="uk-UA" altLang="uk-UA" sz="1200" dirty="0" err="1" smtClean="0"/>
              <a:t>resonance</a:t>
            </a:r>
            <a:r>
              <a:rPr lang="uk-UA" altLang="uk-UA" sz="1200" dirty="0" smtClean="0"/>
              <a:t> </a:t>
            </a:r>
            <a:r>
              <a:rPr lang="uk-UA" altLang="uk-UA" sz="1200" dirty="0" err="1" smtClean="0"/>
              <a:t>imaging</a:t>
            </a:r>
            <a:r>
              <a:rPr lang="uk-UA" altLang="uk-UA" sz="1200" dirty="0" smtClean="0"/>
              <a:t> [7] </a:t>
            </a:r>
            <a:r>
              <a:rPr lang="uk-UA" altLang="uk-UA" sz="1200" dirty="0" err="1" smtClean="0"/>
              <a:t>and</a:t>
            </a:r>
            <a:r>
              <a:rPr lang="uk-UA" altLang="uk-UA" sz="1200" dirty="0" smtClean="0"/>
              <a:t> </a:t>
            </a:r>
            <a:r>
              <a:rPr lang="uk-UA" altLang="uk-UA" sz="1200" dirty="0" err="1" smtClean="0"/>
              <a:t>positron</a:t>
            </a:r>
            <a:endParaRPr lang="uk-UA" altLang="uk-UA" sz="1200" dirty="0" smtClean="0"/>
          </a:p>
          <a:p>
            <a:pPr>
              <a:lnSpc>
                <a:spcPct val="80000"/>
              </a:lnSpc>
            </a:pPr>
            <a:r>
              <a:rPr lang="uk-UA" altLang="uk-UA" sz="1200" dirty="0" err="1" smtClean="0"/>
              <a:t>emission</a:t>
            </a:r>
            <a:r>
              <a:rPr lang="uk-UA" altLang="uk-UA" sz="1200" dirty="0" smtClean="0"/>
              <a:t> </a:t>
            </a:r>
            <a:r>
              <a:rPr lang="uk-UA" altLang="uk-UA" sz="1200" dirty="0" err="1" smtClean="0"/>
              <a:t>tomography</a:t>
            </a:r>
            <a:r>
              <a:rPr lang="uk-UA" altLang="uk-UA" sz="1200" dirty="0" smtClean="0"/>
              <a:t> [8] </a:t>
            </a:r>
            <a:r>
              <a:rPr lang="uk-UA" altLang="uk-UA" sz="1200" dirty="0" err="1" smtClean="0"/>
              <a:t>provide</a:t>
            </a:r>
            <a:r>
              <a:rPr lang="uk-UA" altLang="uk-UA" sz="1200" dirty="0" smtClean="0"/>
              <a:t> </a:t>
            </a:r>
            <a:r>
              <a:rPr lang="uk-UA" altLang="uk-UA" sz="1200" dirty="0" err="1" smtClean="0"/>
              <a:t>spatial</a:t>
            </a:r>
            <a:r>
              <a:rPr lang="uk-UA" altLang="uk-UA" sz="1200" dirty="0" smtClean="0"/>
              <a:t> </a:t>
            </a:r>
            <a:r>
              <a:rPr lang="uk-UA" altLang="uk-UA" sz="1200" dirty="0" err="1" smtClean="0"/>
              <a:t>maps</a:t>
            </a:r>
            <a:r>
              <a:rPr lang="uk-UA" altLang="uk-UA" sz="1200" dirty="0" smtClean="0"/>
              <a:t> </a:t>
            </a:r>
            <a:r>
              <a:rPr lang="uk-UA" altLang="uk-UA" sz="1200" dirty="0" err="1" smtClean="0"/>
              <a:t>of</a:t>
            </a:r>
            <a:r>
              <a:rPr lang="uk-UA" altLang="uk-UA" sz="1200" dirty="0" smtClean="0"/>
              <a:t> CBF </a:t>
            </a:r>
            <a:r>
              <a:rPr lang="uk-UA" altLang="uk-UA" sz="1200" dirty="0" err="1" smtClean="0"/>
              <a:t>but</a:t>
            </a:r>
            <a:r>
              <a:rPr lang="uk-UA" altLang="uk-UA" sz="1200" dirty="0" smtClean="0"/>
              <a:t> </a:t>
            </a:r>
            <a:r>
              <a:rPr lang="uk-UA" altLang="uk-UA" sz="1200" dirty="0" err="1" smtClean="0"/>
              <a:t>are</a:t>
            </a:r>
            <a:r>
              <a:rPr lang="uk-UA" altLang="uk-UA" sz="1200" dirty="0" smtClean="0"/>
              <a:t> </a:t>
            </a:r>
            <a:r>
              <a:rPr lang="uk-UA" altLang="uk-UA" sz="1200" dirty="0" err="1" smtClean="0"/>
              <a:t>limited</a:t>
            </a:r>
            <a:r>
              <a:rPr lang="uk-UA" altLang="uk-UA" sz="1200" dirty="0" smtClean="0"/>
              <a:t> </a:t>
            </a:r>
            <a:r>
              <a:rPr lang="uk-UA" altLang="uk-UA" sz="1200" dirty="0" err="1" smtClean="0"/>
              <a:t>in</a:t>
            </a:r>
            <a:r>
              <a:rPr lang="uk-UA" altLang="uk-UA" sz="1200" dirty="0" smtClean="0"/>
              <a:t> </a:t>
            </a:r>
            <a:r>
              <a:rPr lang="uk-UA" altLang="uk-UA" sz="1200" dirty="0" err="1" smtClean="0"/>
              <a:t>their</a:t>
            </a:r>
            <a:r>
              <a:rPr lang="uk-UA" altLang="uk-UA" sz="1200" dirty="0" smtClean="0"/>
              <a:t> </a:t>
            </a:r>
            <a:r>
              <a:rPr lang="uk-UA" altLang="uk-UA" sz="1200" dirty="0" err="1" smtClean="0"/>
              <a:t>temporal</a:t>
            </a:r>
            <a:r>
              <a:rPr lang="uk-UA" altLang="uk-UA" sz="1200" dirty="0" smtClean="0"/>
              <a:t> </a:t>
            </a:r>
            <a:r>
              <a:rPr lang="uk-UA" altLang="uk-UA" sz="1200" dirty="0" err="1" smtClean="0"/>
              <a:t>and</a:t>
            </a:r>
            <a:endParaRPr lang="uk-UA" altLang="uk-UA" sz="1200" dirty="0" smtClean="0"/>
          </a:p>
          <a:p>
            <a:pPr>
              <a:lnSpc>
                <a:spcPct val="80000"/>
              </a:lnSpc>
            </a:pPr>
            <a:r>
              <a:rPr lang="uk-UA" altLang="uk-UA" sz="1200" dirty="0" err="1" smtClean="0"/>
              <a:t>spatial</a:t>
            </a:r>
            <a:r>
              <a:rPr lang="uk-UA" altLang="uk-UA" sz="1200" dirty="0" smtClean="0"/>
              <a:t> </a:t>
            </a:r>
            <a:r>
              <a:rPr lang="uk-UA" altLang="uk-UA" sz="1200" dirty="0" err="1" smtClean="0"/>
              <a:t>resolution</a:t>
            </a:r>
            <a:r>
              <a:rPr lang="uk-UA" altLang="uk-UA" sz="1200" dirty="0" smtClean="0"/>
              <a:t>. </a:t>
            </a:r>
            <a:r>
              <a:rPr lang="uk-UA" altLang="uk-UA" sz="1200" dirty="0" err="1" smtClean="0"/>
              <a:t>Optical</a:t>
            </a:r>
            <a:r>
              <a:rPr lang="uk-UA" altLang="uk-UA" sz="1200" dirty="0" smtClean="0"/>
              <a:t> </a:t>
            </a:r>
            <a:r>
              <a:rPr lang="uk-UA" altLang="uk-UA" sz="1200" dirty="0" err="1" smtClean="0"/>
              <a:t>intrinsic</a:t>
            </a:r>
            <a:r>
              <a:rPr lang="uk-UA" altLang="uk-UA" sz="1200" dirty="0" smtClean="0"/>
              <a:t> </a:t>
            </a:r>
            <a:r>
              <a:rPr lang="uk-UA" altLang="uk-UA" sz="1200" dirty="0" err="1" smtClean="0"/>
              <a:t>signal</a:t>
            </a:r>
            <a:r>
              <a:rPr lang="uk-UA" altLang="uk-UA" sz="1200" dirty="0" smtClean="0"/>
              <a:t> </a:t>
            </a:r>
            <a:r>
              <a:rPr lang="uk-UA" altLang="uk-UA" sz="1200" dirty="0" err="1" smtClean="0"/>
              <a:t>imaging</a:t>
            </a:r>
            <a:r>
              <a:rPr lang="uk-UA" altLang="uk-UA" sz="1200" dirty="0" smtClean="0"/>
              <a:t> [9], </a:t>
            </a:r>
            <a:r>
              <a:rPr lang="uk-UA" altLang="uk-UA" sz="1200" dirty="0" err="1" smtClean="0"/>
              <a:t>laser</a:t>
            </a:r>
            <a:r>
              <a:rPr lang="uk-UA" altLang="uk-UA" sz="1200" dirty="0" smtClean="0"/>
              <a:t> </a:t>
            </a:r>
            <a:r>
              <a:rPr lang="uk-UA" altLang="uk-UA" sz="1200" dirty="0" err="1" smtClean="0"/>
              <a:t>speckle</a:t>
            </a:r>
            <a:r>
              <a:rPr lang="uk-UA" altLang="uk-UA" sz="1200" dirty="0" smtClean="0"/>
              <a:t> </a:t>
            </a:r>
            <a:r>
              <a:rPr lang="uk-UA" altLang="uk-UA" sz="1200" dirty="0" err="1" smtClean="0"/>
              <a:t>imaging</a:t>
            </a:r>
            <a:r>
              <a:rPr lang="uk-UA" altLang="uk-UA" sz="1200" dirty="0" smtClean="0"/>
              <a:t> [10] </a:t>
            </a:r>
            <a:r>
              <a:rPr lang="uk-UA" altLang="uk-UA" sz="1200" dirty="0" err="1" smtClean="0"/>
              <a:t>and</a:t>
            </a:r>
            <a:r>
              <a:rPr lang="uk-UA" altLang="uk-UA" sz="1200" dirty="0" smtClean="0"/>
              <a:t> </a:t>
            </a:r>
            <a:r>
              <a:rPr lang="uk-UA" altLang="uk-UA" sz="1200" dirty="0" err="1" smtClean="0"/>
              <a:t>laser</a:t>
            </a:r>
            <a:r>
              <a:rPr lang="uk-UA" altLang="uk-UA" sz="1200" dirty="0" smtClean="0"/>
              <a:t>-</a:t>
            </a:r>
          </a:p>
          <a:p>
            <a:pPr>
              <a:lnSpc>
                <a:spcPct val="80000"/>
              </a:lnSpc>
            </a:pPr>
            <a:r>
              <a:rPr lang="uk-UA" altLang="uk-UA" sz="1200" dirty="0" err="1" smtClean="0"/>
              <a:t>Doppler</a:t>
            </a:r>
            <a:r>
              <a:rPr lang="uk-UA" altLang="uk-UA" sz="1200" dirty="0" smtClean="0"/>
              <a:t> </a:t>
            </a:r>
            <a:r>
              <a:rPr lang="uk-UA" altLang="uk-UA" sz="1200" dirty="0" err="1" smtClean="0"/>
              <a:t>flowmetry</a:t>
            </a:r>
            <a:r>
              <a:rPr lang="uk-UA" altLang="uk-UA" sz="1200" dirty="0" smtClean="0"/>
              <a:t> </a:t>
            </a:r>
            <a:r>
              <a:rPr lang="uk-UA" altLang="uk-UA" sz="1200" dirty="0" err="1" smtClean="0"/>
              <a:t>techniques</a:t>
            </a:r>
            <a:r>
              <a:rPr lang="uk-UA" altLang="uk-UA" sz="1200" dirty="0" smtClean="0"/>
              <a:t> [11] </a:t>
            </a:r>
            <a:r>
              <a:rPr lang="uk-UA" altLang="uk-UA" sz="1200" dirty="0" err="1" smtClean="0"/>
              <a:t>have</a:t>
            </a:r>
            <a:r>
              <a:rPr lang="uk-UA" altLang="uk-UA" sz="1200" dirty="0" smtClean="0"/>
              <a:t> </a:t>
            </a:r>
            <a:r>
              <a:rPr lang="uk-UA" altLang="uk-UA" sz="1200" dirty="0" err="1" smtClean="0"/>
              <a:t>the</a:t>
            </a:r>
            <a:r>
              <a:rPr lang="uk-UA" altLang="uk-UA" sz="1200" dirty="0" smtClean="0"/>
              <a:t> </a:t>
            </a:r>
            <a:r>
              <a:rPr lang="uk-UA" altLang="uk-UA" sz="1200" dirty="0" err="1" smtClean="0"/>
              <a:t>desired</a:t>
            </a:r>
            <a:r>
              <a:rPr lang="uk-UA" altLang="uk-UA" sz="1200" dirty="0" smtClean="0"/>
              <a:t> </a:t>
            </a:r>
            <a:r>
              <a:rPr lang="uk-UA" altLang="uk-UA" sz="1200" dirty="0" err="1" smtClean="0"/>
              <a:t>high</a:t>
            </a:r>
            <a:r>
              <a:rPr lang="uk-UA" altLang="uk-UA" sz="1200" dirty="0" smtClean="0"/>
              <a:t> </a:t>
            </a:r>
            <a:r>
              <a:rPr lang="uk-UA" altLang="uk-UA" sz="1200" dirty="0" err="1" smtClean="0"/>
              <a:t>spatial</a:t>
            </a:r>
            <a:r>
              <a:rPr lang="uk-UA" altLang="uk-UA" sz="1200" dirty="0" smtClean="0"/>
              <a:t> </a:t>
            </a:r>
            <a:r>
              <a:rPr lang="uk-UA" altLang="uk-UA" sz="1200" dirty="0" err="1" smtClean="0"/>
              <a:t>resolution</a:t>
            </a:r>
            <a:r>
              <a:rPr lang="uk-UA" altLang="uk-UA" sz="1200" dirty="0" smtClean="0"/>
              <a:t>, </a:t>
            </a:r>
            <a:r>
              <a:rPr lang="uk-UA" altLang="uk-UA" sz="1200" dirty="0" err="1" smtClean="0"/>
              <a:t>but</a:t>
            </a:r>
            <a:r>
              <a:rPr lang="uk-UA" altLang="uk-UA" sz="1200" dirty="0" smtClean="0"/>
              <a:t> </a:t>
            </a:r>
            <a:r>
              <a:rPr lang="uk-UA" altLang="uk-UA" sz="1200" dirty="0" err="1" smtClean="0"/>
              <a:t>are</a:t>
            </a:r>
            <a:r>
              <a:rPr lang="uk-UA" altLang="uk-UA" sz="1200" dirty="0" smtClean="0"/>
              <a:t> </a:t>
            </a:r>
            <a:r>
              <a:rPr lang="uk-UA" altLang="uk-UA" sz="1200" dirty="0" err="1" smtClean="0"/>
              <a:t>limited</a:t>
            </a:r>
            <a:r>
              <a:rPr lang="uk-UA" altLang="uk-UA" sz="1200" dirty="0" smtClean="0"/>
              <a:t> </a:t>
            </a:r>
            <a:r>
              <a:rPr lang="uk-UA" altLang="uk-UA" sz="1200" dirty="0" err="1" smtClean="0"/>
              <a:t>to</a:t>
            </a:r>
            <a:endParaRPr lang="uk-UA" altLang="uk-UA" sz="1200" dirty="0" smtClean="0"/>
          </a:p>
          <a:p>
            <a:pPr>
              <a:lnSpc>
                <a:spcPct val="80000"/>
              </a:lnSpc>
            </a:pPr>
            <a:r>
              <a:rPr lang="uk-UA" altLang="uk-UA" sz="1200" dirty="0" err="1" smtClean="0"/>
              <a:t>two-dimensional</a:t>
            </a:r>
            <a:r>
              <a:rPr lang="uk-UA" altLang="uk-UA" sz="1200" dirty="0" smtClean="0"/>
              <a:t> </a:t>
            </a:r>
            <a:r>
              <a:rPr lang="uk-UA" altLang="uk-UA" sz="1200" dirty="0" err="1" smtClean="0"/>
              <a:t>mapping</a:t>
            </a:r>
            <a:r>
              <a:rPr lang="uk-UA" altLang="uk-UA" sz="1200" dirty="0" smtClean="0"/>
              <a:t> </a:t>
            </a:r>
            <a:r>
              <a:rPr lang="uk-UA" altLang="uk-UA" sz="1200" dirty="0" err="1" smtClean="0"/>
              <a:t>of</a:t>
            </a:r>
            <a:r>
              <a:rPr lang="uk-UA" altLang="uk-UA" sz="1200" dirty="0" smtClean="0"/>
              <a:t> CBF </a:t>
            </a:r>
            <a:r>
              <a:rPr lang="uk-UA" altLang="uk-UA" sz="1200" dirty="0" err="1" smtClean="0"/>
              <a:t>and</a:t>
            </a:r>
            <a:r>
              <a:rPr lang="uk-UA" altLang="uk-UA" sz="1200" dirty="0" smtClean="0"/>
              <a:t> </a:t>
            </a:r>
            <a:r>
              <a:rPr lang="uk-UA" altLang="uk-UA" sz="1200" dirty="0" err="1" smtClean="0"/>
              <a:t>require</a:t>
            </a:r>
            <a:r>
              <a:rPr lang="uk-UA" altLang="uk-UA" sz="1200" dirty="0" smtClean="0"/>
              <a:t> </a:t>
            </a:r>
            <a:r>
              <a:rPr lang="uk-UA" altLang="uk-UA" sz="1200" dirty="0" err="1" smtClean="0"/>
              <a:t>surgical</a:t>
            </a:r>
            <a:r>
              <a:rPr lang="uk-UA" altLang="uk-UA" sz="1200" dirty="0" smtClean="0"/>
              <a:t> </a:t>
            </a:r>
            <a:r>
              <a:rPr lang="uk-UA" altLang="uk-UA" sz="1200" dirty="0" err="1" smtClean="0"/>
              <a:t>opening</a:t>
            </a:r>
            <a:r>
              <a:rPr lang="uk-UA" altLang="uk-UA" sz="1200" dirty="0" smtClean="0"/>
              <a:t> </a:t>
            </a:r>
            <a:r>
              <a:rPr lang="uk-UA" altLang="uk-UA" sz="1200" dirty="0" err="1" smtClean="0"/>
              <a:t>or</a:t>
            </a:r>
            <a:r>
              <a:rPr lang="uk-UA" altLang="uk-UA" sz="1200" dirty="0" smtClean="0"/>
              <a:t> </a:t>
            </a:r>
            <a:r>
              <a:rPr lang="uk-UA" altLang="uk-UA" sz="1200" dirty="0" err="1" smtClean="0"/>
              <a:t>substantial</a:t>
            </a:r>
            <a:r>
              <a:rPr lang="uk-UA" altLang="uk-UA" sz="1200" dirty="0" smtClean="0"/>
              <a:t> </a:t>
            </a:r>
            <a:r>
              <a:rPr lang="uk-UA" altLang="uk-UA" sz="1200" dirty="0" err="1" smtClean="0"/>
              <a:t>thinning</a:t>
            </a:r>
            <a:r>
              <a:rPr lang="uk-UA" altLang="uk-UA" sz="1200" dirty="0" smtClean="0"/>
              <a:t> </a:t>
            </a:r>
            <a:r>
              <a:rPr lang="uk-UA" altLang="uk-UA" sz="1200" dirty="0" err="1" smtClean="0"/>
              <a:t>of</a:t>
            </a:r>
            <a:r>
              <a:rPr lang="uk-UA" altLang="uk-UA" sz="1200" dirty="0" smtClean="0"/>
              <a:t> </a:t>
            </a:r>
            <a:r>
              <a:rPr lang="uk-UA" altLang="uk-UA" sz="1200" dirty="0" err="1" smtClean="0"/>
              <a:t>the</a:t>
            </a:r>
            <a:endParaRPr lang="uk-UA" altLang="uk-UA" sz="1200" dirty="0" smtClean="0"/>
          </a:p>
          <a:p>
            <a:pPr>
              <a:lnSpc>
                <a:spcPct val="80000"/>
              </a:lnSpc>
            </a:pPr>
            <a:r>
              <a:rPr lang="uk-UA" altLang="uk-UA" sz="1200" dirty="0" err="1" smtClean="0"/>
              <a:t>cranium</a:t>
            </a:r>
            <a:r>
              <a:rPr lang="uk-UA" altLang="uk-UA" sz="1200" dirty="0" smtClean="0"/>
              <a:t> </a:t>
            </a:r>
            <a:r>
              <a:rPr lang="uk-UA" altLang="uk-UA" sz="1200" dirty="0" err="1" smtClean="0"/>
              <a:t>during</a:t>
            </a:r>
            <a:r>
              <a:rPr lang="uk-UA" altLang="uk-UA" sz="1200" dirty="0" smtClean="0"/>
              <a:t> </a:t>
            </a:r>
            <a:r>
              <a:rPr lang="uk-UA" altLang="uk-UA" sz="1200" dirty="0" err="1" smtClean="0"/>
              <a:t>the</a:t>
            </a:r>
            <a:r>
              <a:rPr lang="uk-UA" altLang="uk-UA" sz="1200" dirty="0" smtClean="0"/>
              <a:t> </a:t>
            </a:r>
            <a:r>
              <a:rPr lang="uk-UA" altLang="uk-UA" sz="1200" dirty="0" err="1" smtClean="0"/>
              <a:t>study</a:t>
            </a:r>
            <a:r>
              <a:rPr lang="uk-UA" altLang="uk-UA" sz="1200" dirty="0" smtClean="0"/>
              <a:t>. </a:t>
            </a:r>
            <a:r>
              <a:rPr lang="uk-UA" altLang="uk-UA" sz="1200" dirty="0" err="1" smtClean="0"/>
              <a:t>Photoacoustic</a:t>
            </a:r>
            <a:r>
              <a:rPr lang="uk-UA" altLang="uk-UA" sz="1200" dirty="0" smtClean="0"/>
              <a:t> </a:t>
            </a:r>
            <a:r>
              <a:rPr lang="uk-UA" altLang="uk-UA" sz="1200" dirty="0" err="1" smtClean="0"/>
              <a:t>imaging</a:t>
            </a:r>
            <a:r>
              <a:rPr lang="uk-UA" altLang="uk-UA" sz="1200" dirty="0" smtClean="0"/>
              <a:t>, </a:t>
            </a:r>
            <a:r>
              <a:rPr lang="uk-UA" altLang="uk-UA" sz="1200" dirty="0" err="1" smtClean="0"/>
              <a:t>based</a:t>
            </a:r>
            <a:r>
              <a:rPr lang="uk-UA" altLang="uk-UA" sz="1200" dirty="0" smtClean="0"/>
              <a:t> </a:t>
            </a:r>
            <a:r>
              <a:rPr lang="uk-UA" altLang="uk-UA" sz="1200" dirty="0" err="1" smtClean="0"/>
              <a:t>on</a:t>
            </a:r>
            <a:r>
              <a:rPr lang="uk-UA" altLang="uk-UA" sz="1200" dirty="0" smtClean="0"/>
              <a:t> </a:t>
            </a:r>
            <a:r>
              <a:rPr lang="uk-UA" altLang="uk-UA" sz="1200" dirty="0" err="1" smtClean="0"/>
              <a:t>thermal-acoustic</a:t>
            </a:r>
            <a:r>
              <a:rPr lang="uk-UA" altLang="uk-UA" sz="1200" dirty="0" smtClean="0"/>
              <a:t> </a:t>
            </a:r>
            <a:r>
              <a:rPr lang="uk-UA" altLang="uk-UA" sz="1200" dirty="0" err="1" smtClean="0"/>
              <a:t>phenomena</a:t>
            </a:r>
            <a:endParaRPr lang="uk-UA" altLang="uk-UA" sz="1200" dirty="0" smtClean="0"/>
          </a:p>
          <a:p>
            <a:pPr>
              <a:lnSpc>
                <a:spcPct val="80000"/>
              </a:lnSpc>
            </a:pPr>
            <a:r>
              <a:rPr lang="uk-UA" altLang="uk-UA" sz="1200" dirty="0" err="1" smtClean="0"/>
              <a:t>resulting</a:t>
            </a:r>
            <a:r>
              <a:rPr lang="uk-UA" altLang="uk-UA" sz="1200" dirty="0" smtClean="0"/>
              <a:t> </a:t>
            </a:r>
            <a:r>
              <a:rPr lang="uk-UA" altLang="uk-UA" sz="1200" dirty="0" err="1" smtClean="0"/>
              <a:t>from</a:t>
            </a:r>
            <a:r>
              <a:rPr lang="uk-UA" altLang="uk-UA" sz="1200" dirty="0" smtClean="0"/>
              <a:t> </a:t>
            </a:r>
            <a:r>
              <a:rPr lang="uk-UA" altLang="uk-UA" sz="1200" dirty="0" err="1" smtClean="0"/>
              <a:t>the</a:t>
            </a:r>
            <a:r>
              <a:rPr lang="uk-UA" altLang="uk-UA" sz="1200" dirty="0" smtClean="0"/>
              <a:t> </a:t>
            </a:r>
            <a:r>
              <a:rPr lang="uk-UA" altLang="uk-UA" sz="1200" dirty="0" err="1" smtClean="0"/>
              <a:t>strong</a:t>
            </a:r>
            <a:r>
              <a:rPr lang="uk-UA" altLang="uk-UA" sz="1200" dirty="0" smtClean="0"/>
              <a:t> </a:t>
            </a:r>
            <a:r>
              <a:rPr lang="uk-UA" altLang="uk-UA" sz="1200" dirty="0" err="1" smtClean="0"/>
              <a:t>light</a:t>
            </a:r>
            <a:r>
              <a:rPr lang="uk-UA" altLang="uk-UA" sz="1200" dirty="0" smtClean="0"/>
              <a:t> </a:t>
            </a:r>
            <a:r>
              <a:rPr lang="uk-UA" altLang="uk-UA" sz="1200" dirty="0" err="1" smtClean="0"/>
              <a:t>absorption</a:t>
            </a:r>
            <a:r>
              <a:rPr lang="uk-UA" altLang="uk-UA" sz="1200" dirty="0" smtClean="0"/>
              <a:t> </a:t>
            </a:r>
            <a:r>
              <a:rPr lang="uk-UA" altLang="uk-UA" sz="1200" dirty="0" err="1" smtClean="0"/>
              <a:t>of</a:t>
            </a:r>
            <a:r>
              <a:rPr lang="uk-UA" altLang="uk-UA" sz="1200" dirty="0" smtClean="0"/>
              <a:t> </a:t>
            </a:r>
            <a:r>
              <a:rPr lang="uk-UA" altLang="uk-UA" sz="1200" dirty="0" err="1" smtClean="0"/>
              <a:t>blood</a:t>
            </a:r>
            <a:r>
              <a:rPr lang="uk-UA" altLang="uk-UA" sz="1200" dirty="0" smtClean="0"/>
              <a:t> </a:t>
            </a:r>
            <a:r>
              <a:rPr lang="uk-UA" altLang="uk-UA" sz="1200" dirty="0" err="1" smtClean="0"/>
              <a:t>and</a:t>
            </a:r>
            <a:r>
              <a:rPr lang="uk-UA" altLang="uk-UA" sz="1200" dirty="0" smtClean="0"/>
              <a:t> </a:t>
            </a:r>
            <a:r>
              <a:rPr lang="uk-UA" altLang="uk-UA" sz="1200" dirty="0" err="1" smtClean="0"/>
              <a:t>the</a:t>
            </a:r>
            <a:r>
              <a:rPr lang="uk-UA" altLang="uk-UA" sz="1200" dirty="0" smtClean="0"/>
              <a:t> </a:t>
            </a:r>
            <a:r>
              <a:rPr lang="uk-UA" altLang="uk-UA" sz="1200" dirty="0" err="1" smtClean="0"/>
              <a:t>subsequent</a:t>
            </a:r>
            <a:r>
              <a:rPr lang="uk-UA" altLang="uk-UA" sz="1200" dirty="0" smtClean="0"/>
              <a:t> </a:t>
            </a:r>
            <a:r>
              <a:rPr lang="uk-UA" altLang="uk-UA" sz="1200" dirty="0" err="1" smtClean="0"/>
              <a:t>thermo-elastic</a:t>
            </a:r>
            <a:endParaRPr lang="uk-UA" altLang="uk-UA" sz="1200" dirty="0" smtClean="0"/>
          </a:p>
          <a:p>
            <a:pPr>
              <a:lnSpc>
                <a:spcPct val="80000"/>
              </a:lnSpc>
            </a:pPr>
            <a:r>
              <a:rPr lang="uk-UA" altLang="uk-UA" sz="1200" dirty="0" err="1" smtClean="0"/>
              <a:t>expansion</a:t>
            </a:r>
            <a:r>
              <a:rPr lang="uk-UA" altLang="uk-UA" sz="1200" dirty="0" smtClean="0"/>
              <a:t>, </a:t>
            </a:r>
            <a:r>
              <a:rPr lang="uk-UA" altLang="uk-UA" sz="1200" dirty="0" err="1" smtClean="0"/>
              <a:t>has</a:t>
            </a:r>
            <a:r>
              <a:rPr lang="uk-UA" altLang="uk-UA" sz="1200" dirty="0" smtClean="0"/>
              <a:t> </a:t>
            </a:r>
            <a:r>
              <a:rPr lang="uk-UA" altLang="uk-UA" sz="1200" dirty="0" err="1" smtClean="0"/>
              <a:t>recently</a:t>
            </a:r>
            <a:r>
              <a:rPr lang="uk-UA" altLang="uk-UA" sz="1200" dirty="0" smtClean="0"/>
              <a:t> </a:t>
            </a:r>
            <a:r>
              <a:rPr lang="uk-UA" altLang="uk-UA" sz="1200" dirty="0" err="1" smtClean="0"/>
              <a:t>been</a:t>
            </a:r>
            <a:r>
              <a:rPr lang="uk-UA" altLang="uk-UA" sz="1200" dirty="0" smtClean="0"/>
              <a:t> </a:t>
            </a:r>
            <a:r>
              <a:rPr lang="uk-UA" altLang="uk-UA" sz="1200" dirty="0" err="1" smtClean="0"/>
              <a:t>reported</a:t>
            </a:r>
            <a:r>
              <a:rPr lang="uk-UA" altLang="uk-UA" sz="1200" dirty="0" smtClean="0"/>
              <a:t> </a:t>
            </a:r>
            <a:r>
              <a:rPr lang="uk-UA" altLang="uk-UA" sz="1200" dirty="0" err="1" smtClean="0"/>
              <a:t>to</a:t>
            </a:r>
            <a:r>
              <a:rPr lang="uk-UA" altLang="uk-UA" sz="1200" dirty="0" smtClean="0"/>
              <a:t> </a:t>
            </a:r>
            <a:r>
              <a:rPr lang="uk-UA" altLang="uk-UA" sz="1200" dirty="0" err="1" smtClean="0"/>
              <a:t>map</a:t>
            </a:r>
            <a:r>
              <a:rPr lang="uk-UA" altLang="uk-UA" sz="1200" dirty="0" smtClean="0"/>
              <a:t> </a:t>
            </a:r>
            <a:r>
              <a:rPr lang="uk-UA" altLang="uk-UA" sz="1200" dirty="0" err="1" smtClean="0"/>
              <a:t>vascular</a:t>
            </a:r>
            <a:r>
              <a:rPr lang="uk-UA" altLang="uk-UA" sz="1200" dirty="0" smtClean="0"/>
              <a:t> </a:t>
            </a:r>
            <a:r>
              <a:rPr lang="uk-UA" altLang="uk-UA" sz="1200" dirty="0" err="1" smtClean="0"/>
              <a:t>structures</a:t>
            </a:r>
            <a:r>
              <a:rPr lang="uk-UA" altLang="uk-UA" sz="1200" dirty="0" smtClean="0"/>
              <a:t> </a:t>
            </a:r>
            <a:r>
              <a:rPr lang="uk-UA" altLang="uk-UA" sz="1200" dirty="0" err="1" smtClean="0"/>
              <a:t>deep</a:t>
            </a:r>
            <a:r>
              <a:rPr lang="uk-UA" altLang="uk-UA" sz="1200" dirty="0" smtClean="0"/>
              <a:t> </a:t>
            </a:r>
            <a:r>
              <a:rPr lang="uk-UA" altLang="uk-UA" sz="1200" dirty="0" err="1" smtClean="0"/>
              <a:t>within</a:t>
            </a:r>
            <a:r>
              <a:rPr lang="uk-UA" altLang="uk-UA" sz="1200" dirty="0" smtClean="0"/>
              <a:t> </a:t>
            </a:r>
            <a:r>
              <a:rPr lang="uk-UA" altLang="uk-UA" sz="1200" dirty="0" err="1" smtClean="0"/>
              <a:t>the</a:t>
            </a:r>
            <a:r>
              <a:rPr lang="uk-UA" altLang="uk-UA" sz="1200" dirty="0" smtClean="0"/>
              <a:t> </a:t>
            </a:r>
            <a:r>
              <a:rPr lang="uk-UA" altLang="uk-UA" sz="1200" dirty="0" err="1" smtClean="0"/>
              <a:t>brain</a:t>
            </a:r>
            <a:r>
              <a:rPr lang="uk-UA" altLang="uk-UA" sz="1200" dirty="0" smtClean="0"/>
              <a:t> </a:t>
            </a:r>
            <a:r>
              <a:rPr lang="uk-UA" altLang="uk-UA" sz="1200" dirty="0" err="1" smtClean="0"/>
              <a:t>of</a:t>
            </a:r>
            <a:endParaRPr lang="uk-UA" altLang="uk-UA" sz="1200" dirty="0" smtClean="0"/>
          </a:p>
          <a:p>
            <a:pPr>
              <a:lnSpc>
                <a:spcPct val="80000"/>
              </a:lnSpc>
            </a:pPr>
            <a:r>
              <a:rPr lang="uk-UA" altLang="uk-UA" sz="1200" dirty="0" err="1" smtClean="0"/>
              <a:t>small</a:t>
            </a:r>
            <a:r>
              <a:rPr lang="uk-UA" altLang="uk-UA" sz="1200" dirty="0" smtClean="0"/>
              <a:t> </a:t>
            </a:r>
            <a:r>
              <a:rPr lang="uk-UA" altLang="uk-UA" sz="1200" dirty="0" err="1" smtClean="0"/>
              <a:t>animals</a:t>
            </a:r>
            <a:r>
              <a:rPr lang="uk-UA" altLang="uk-UA" sz="1200" dirty="0" smtClean="0"/>
              <a:t> [12,13]. </a:t>
            </a:r>
            <a:r>
              <a:rPr lang="uk-UA" altLang="uk-UA" sz="1200" dirty="0" err="1" smtClean="0"/>
              <a:t>However</a:t>
            </a:r>
            <a:r>
              <a:rPr lang="uk-UA" altLang="uk-UA" sz="1200" dirty="0" smtClean="0"/>
              <a:t>, </a:t>
            </a:r>
            <a:r>
              <a:rPr lang="uk-UA" altLang="uk-UA" sz="1200" dirty="0" err="1" smtClean="0"/>
              <a:t>the</a:t>
            </a:r>
            <a:r>
              <a:rPr lang="uk-UA" altLang="uk-UA" sz="1200" dirty="0" smtClean="0"/>
              <a:t> </a:t>
            </a:r>
            <a:r>
              <a:rPr lang="uk-UA" altLang="uk-UA" sz="1200" dirty="0" err="1" smtClean="0"/>
              <a:t>spatial</a:t>
            </a:r>
            <a:r>
              <a:rPr lang="uk-UA" altLang="uk-UA" sz="1200" dirty="0" smtClean="0"/>
              <a:t> (~100 </a:t>
            </a:r>
            <a:r>
              <a:rPr lang="uk-UA" altLang="uk-UA" sz="1200" dirty="0" err="1" smtClean="0"/>
              <a:t>μm</a:t>
            </a:r>
            <a:r>
              <a:rPr lang="uk-UA" altLang="uk-UA" sz="1200" dirty="0" smtClean="0"/>
              <a:t>) </a:t>
            </a:r>
            <a:r>
              <a:rPr lang="uk-UA" altLang="uk-UA" sz="1200" dirty="0" err="1" smtClean="0"/>
              <a:t>resolution</a:t>
            </a:r>
            <a:r>
              <a:rPr lang="uk-UA" altLang="uk-UA" sz="1200" dirty="0" smtClean="0"/>
              <a:t> </a:t>
            </a:r>
            <a:r>
              <a:rPr lang="uk-UA" altLang="uk-UA" sz="1200" dirty="0" err="1" smtClean="0"/>
              <a:t>of</a:t>
            </a:r>
            <a:r>
              <a:rPr lang="uk-UA" altLang="uk-UA" sz="1200" dirty="0" smtClean="0"/>
              <a:t> </a:t>
            </a:r>
            <a:r>
              <a:rPr lang="uk-UA" altLang="uk-UA" sz="1200" dirty="0" err="1" smtClean="0"/>
              <a:t>this</a:t>
            </a:r>
            <a:r>
              <a:rPr lang="uk-UA" altLang="uk-UA" sz="1200" dirty="0" smtClean="0"/>
              <a:t> </a:t>
            </a:r>
            <a:r>
              <a:rPr lang="uk-UA" altLang="uk-UA" sz="1200" dirty="0" err="1" smtClean="0"/>
              <a:t>approach</a:t>
            </a:r>
            <a:r>
              <a:rPr lang="uk-UA" altLang="uk-UA" sz="1200" dirty="0" smtClean="0"/>
              <a:t> </a:t>
            </a:r>
            <a:r>
              <a:rPr lang="uk-UA" altLang="uk-UA" sz="1200" dirty="0" err="1" smtClean="0"/>
              <a:t>is</a:t>
            </a:r>
            <a:r>
              <a:rPr lang="uk-UA" altLang="uk-UA" sz="1200" dirty="0" smtClean="0"/>
              <a:t> </a:t>
            </a:r>
            <a:r>
              <a:rPr lang="uk-UA" altLang="uk-UA" sz="1200" dirty="0" err="1" smtClean="0"/>
              <a:t>limited</a:t>
            </a:r>
            <a:endParaRPr lang="en-US" altLang="uk-UA" sz="1200" dirty="0" smtClean="0"/>
          </a:p>
          <a:p>
            <a:pPr>
              <a:lnSpc>
                <a:spcPct val="80000"/>
              </a:lnSpc>
            </a:pPr>
            <a:r>
              <a:rPr lang="uk-UA" altLang="uk-UA" sz="1200" dirty="0" err="1" smtClean="0"/>
              <a:t>by</a:t>
            </a:r>
            <a:r>
              <a:rPr lang="uk-UA" altLang="uk-UA" sz="1200" dirty="0" smtClean="0"/>
              <a:t> </a:t>
            </a:r>
            <a:r>
              <a:rPr lang="uk-UA" altLang="uk-UA" sz="1200" dirty="0" err="1" smtClean="0"/>
              <a:t>the</a:t>
            </a:r>
            <a:r>
              <a:rPr lang="uk-UA" altLang="uk-UA" sz="1200" dirty="0" smtClean="0"/>
              <a:t> </a:t>
            </a:r>
            <a:r>
              <a:rPr lang="uk-UA" altLang="uk-UA" sz="1200" dirty="0" err="1" smtClean="0"/>
              <a:t>viscoelastic</a:t>
            </a:r>
            <a:r>
              <a:rPr lang="uk-UA" altLang="uk-UA" sz="1200" dirty="0" smtClean="0"/>
              <a:t> </a:t>
            </a:r>
            <a:r>
              <a:rPr lang="uk-UA" altLang="uk-UA" sz="1200" dirty="0" err="1" smtClean="0"/>
              <a:t>filtering</a:t>
            </a:r>
            <a:r>
              <a:rPr lang="uk-UA" altLang="uk-UA" sz="1200" dirty="0" smtClean="0"/>
              <a:t> </a:t>
            </a:r>
            <a:r>
              <a:rPr lang="uk-UA" altLang="uk-UA" sz="1200" dirty="0" err="1" smtClean="0"/>
              <a:t>of</a:t>
            </a:r>
            <a:r>
              <a:rPr lang="uk-UA" altLang="uk-UA" sz="1200" dirty="0" smtClean="0"/>
              <a:t> </a:t>
            </a:r>
            <a:r>
              <a:rPr lang="uk-UA" altLang="uk-UA" sz="1200" dirty="0" err="1" smtClean="0"/>
              <a:t>higher</a:t>
            </a:r>
            <a:r>
              <a:rPr lang="uk-UA" altLang="uk-UA" sz="1200" dirty="0" smtClean="0"/>
              <a:t> </a:t>
            </a:r>
            <a:r>
              <a:rPr lang="uk-UA" altLang="uk-UA" sz="1200" dirty="0" err="1" smtClean="0"/>
              <a:t>acoustic</a:t>
            </a:r>
            <a:r>
              <a:rPr lang="uk-UA" altLang="uk-UA" sz="1200" dirty="0" smtClean="0"/>
              <a:t> </a:t>
            </a:r>
            <a:r>
              <a:rPr lang="uk-UA" altLang="uk-UA" sz="1200" dirty="0" err="1" smtClean="0"/>
              <a:t>frequencies</a:t>
            </a:r>
            <a:r>
              <a:rPr lang="uk-UA" altLang="uk-UA" sz="1200" dirty="0" smtClean="0"/>
              <a:t> </a:t>
            </a:r>
            <a:r>
              <a:rPr lang="uk-UA" altLang="uk-UA" sz="1200" dirty="0" err="1" smtClean="0"/>
              <a:t>by</a:t>
            </a:r>
            <a:r>
              <a:rPr lang="uk-UA" altLang="uk-UA" sz="1200" dirty="0" smtClean="0"/>
              <a:t> </a:t>
            </a:r>
            <a:r>
              <a:rPr lang="uk-UA" altLang="uk-UA" sz="1200" dirty="0" err="1" smtClean="0"/>
              <a:t>the</a:t>
            </a:r>
            <a:r>
              <a:rPr lang="uk-UA" altLang="uk-UA" sz="1200" dirty="0" smtClean="0"/>
              <a:t> </a:t>
            </a:r>
            <a:r>
              <a:rPr lang="uk-UA" altLang="uk-UA" sz="1200" dirty="0" err="1" smtClean="0"/>
              <a:t>tissue</a:t>
            </a:r>
            <a:r>
              <a:rPr lang="uk-UA" altLang="uk-UA" sz="1200" dirty="0" smtClean="0"/>
              <a:t>. </a:t>
            </a:r>
            <a:r>
              <a:rPr lang="uk-UA" altLang="uk-UA" sz="1200" dirty="0" err="1" smtClean="0"/>
              <a:t>Moreover</a:t>
            </a:r>
            <a:r>
              <a:rPr lang="uk-UA" altLang="uk-UA" sz="1200" dirty="0" smtClean="0"/>
              <a:t>, </a:t>
            </a:r>
            <a:r>
              <a:rPr lang="uk-UA" altLang="uk-UA" sz="1200" dirty="0" err="1" smtClean="0"/>
              <a:t>blood</a:t>
            </a:r>
            <a:r>
              <a:rPr lang="uk-UA" altLang="uk-UA" sz="1200" dirty="0" smtClean="0"/>
              <a:t> </a:t>
            </a:r>
            <a:r>
              <a:rPr lang="uk-UA" altLang="uk-UA" sz="1200" dirty="0" err="1" smtClean="0"/>
              <a:t>flow</a:t>
            </a:r>
            <a:endParaRPr lang="uk-UA" altLang="uk-UA" sz="1200" dirty="0" smtClean="0"/>
          </a:p>
          <a:p>
            <a:pPr>
              <a:lnSpc>
                <a:spcPct val="80000"/>
              </a:lnSpc>
            </a:pPr>
            <a:r>
              <a:rPr lang="uk-UA" altLang="uk-UA" sz="1200" dirty="0" err="1" smtClean="0"/>
              <a:t>information</a:t>
            </a:r>
            <a:r>
              <a:rPr lang="uk-UA" altLang="uk-UA" sz="1200" dirty="0" smtClean="0"/>
              <a:t> </a:t>
            </a:r>
            <a:r>
              <a:rPr lang="uk-UA" altLang="uk-UA" sz="1200" dirty="0" err="1" smtClean="0"/>
              <a:t>is</a:t>
            </a:r>
            <a:r>
              <a:rPr lang="uk-UA" altLang="uk-UA" sz="1200" dirty="0" smtClean="0"/>
              <a:t> </a:t>
            </a:r>
            <a:r>
              <a:rPr lang="uk-UA" altLang="uk-UA" sz="1200" dirty="0" err="1" smtClean="0"/>
              <a:t>not</a:t>
            </a:r>
            <a:r>
              <a:rPr lang="uk-UA" altLang="uk-UA" sz="1200" dirty="0" smtClean="0"/>
              <a:t> </a:t>
            </a:r>
            <a:r>
              <a:rPr lang="uk-UA" altLang="uk-UA" sz="1200" dirty="0" err="1" smtClean="0"/>
              <a:t>forthcoming</a:t>
            </a:r>
            <a:r>
              <a:rPr lang="uk-UA" altLang="uk-UA" sz="1200" dirty="0" smtClean="0"/>
              <a:t> </a:t>
            </a:r>
            <a:r>
              <a:rPr lang="uk-UA" altLang="uk-UA" sz="1200" dirty="0" err="1" smtClean="0"/>
              <a:t>with</a:t>
            </a:r>
            <a:r>
              <a:rPr lang="uk-UA" altLang="uk-UA" sz="1200" dirty="0" smtClean="0"/>
              <a:t> </a:t>
            </a:r>
            <a:r>
              <a:rPr lang="uk-UA" altLang="uk-UA" sz="1200" dirty="0" err="1" smtClean="0"/>
              <a:t>this</a:t>
            </a:r>
            <a:r>
              <a:rPr lang="uk-UA" altLang="uk-UA" sz="1200" dirty="0" smtClean="0"/>
              <a:t> </a:t>
            </a:r>
            <a:r>
              <a:rPr lang="uk-UA" altLang="uk-UA" sz="1200" dirty="0" err="1" smtClean="0"/>
              <a:t>method</a:t>
            </a:r>
            <a:r>
              <a:rPr lang="uk-UA" altLang="uk-UA" sz="1200" dirty="0" smtClean="0"/>
              <a:t>. </a:t>
            </a:r>
            <a:r>
              <a:rPr lang="uk-UA" altLang="uk-UA" sz="1200" dirty="0" err="1" smtClean="0"/>
              <a:t>Confocal</a:t>
            </a:r>
            <a:r>
              <a:rPr lang="uk-UA" altLang="uk-UA" sz="1200" dirty="0" smtClean="0"/>
              <a:t> </a:t>
            </a:r>
            <a:r>
              <a:rPr lang="uk-UA" altLang="uk-UA" sz="1200" dirty="0" err="1" smtClean="0"/>
              <a:t>microscopy</a:t>
            </a:r>
            <a:r>
              <a:rPr lang="uk-UA" altLang="uk-UA" sz="1200" dirty="0" smtClean="0"/>
              <a:t>, a </a:t>
            </a:r>
            <a:r>
              <a:rPr lang="uk-UA" altLang="uk-UA" sz="1200" dirty="0" err="1" smtClean="0"/>
              <a:t>widely</a:t>
            </a:r>
            <a:r>
              <a:rPr lang="uk-UA" altLang="uk-UA" sz="1200" dirty="0" smtClean="0"/>
              <a:t> </a:t>
            </a:r>
            <a:r>
              <a:rPr lang="uk-UA" altLang="uk-UA" sz="1200" dirty="0" err="1" smtClean="0"/>
              <a:t>used</a:t>
            </a:r>
            <a:endParaRPr lang="uk-UA" altLang="uk-UA" sz="1200" dirty="0" smtClean="0"/>
          </a:p>
          <a:p>
            <a:pPr>
              <a:lnSpc>
                <a:spcPct val="80000"/>
              </a:lnSpc>
            </a:pPr>
            <a:r>
              <a:rPr lang="uk-UA" altLang="uk-UA" sz="1200" dirty="0" err="1" smtClean="0"/>
              <a:t>technique</a:t>
            </a:r>
            <a:r>
              <a:rPr lang="uk-UA" altLang="uk-UA" sz="1200" dirty="0" smtClean="0"/>
              <a:t> </a:t>
            </a:r>
            <a:r>
              <a:rPr lang="uk-UA" altLang="uk-UA" sz="1200" dirty="0" err="1" smtClean="0"/>
              <a:t>that</a:t>
            </a:r>
            <a:r>
              <a:rPr lang="uk-UA" altLang="uk-UA" sz="1200" dirty="0" smtClean="0"/>
              <a:t> </a:t>
            </a:r>
            <a:r>
              <a:rPr lang="uk-UA" altLang="uk-UA" sz="1200" dirty="0" err="1" smtClean="0"/>
              <a:t>is</a:t>
            </a:r>
            <a:r>
              <a:rPr lang="uk-UA" altLang="uk-UA" sz="1200" dirty="0" smtClean="0"/>
              <a:t> </a:t>
            </a:r>
            <a:r>
              <a:rPr lang="uk-UA" altLang="uk-UA" sz="1200" dirty="0" err="1" smtClean="0"/>
              <a:t>capable</a:t>
            </a:r>
            <a:r>
              <a:rPr lang="uk-UA" altLang="uk-UA" sz="1200" dirty="0" smtClean="0"/>
              <a:t> </a:t>
            </a:r>
            <a:r>
              <a:rPr lang="uk-UA" altLang="uk-UA" sz="1200" dirty="0" err="1" smtClean="0"/>
              <a:t>of</a:t>
            </a:r>
            <a:r>
              <a:rPr lang="uk-UA" altLang="uk-UA" sz="1200" dirty="0" smtClean="0"/>
              <a:t> </a:t>
            </a:r>
            <a:r>
              <a:rPr lang="uk-UA" altLang="uk-UA" sz="1200" dirty="0" err="1" smtClean="0"/>
              <a:t>ultrahigh</a:t>
            </a:r>
            <a:r>
              <a:rPr lang="uk-UA" altLang="uk-UA" sz="1200" dirty="0" smtClean="0"/>
              <a:t> </a:t>
            </a:r>
            <a:r>
              <a:rPr lang="uk-UA" altLang="uk-UA" sz="1200" dirty="0" err="1" smtClean="0"/>
              <a:t>resolution</a:t>
            </a:r>
            <a:r>
              <a:rPr lang="uk-UA" altLang="uk-UA" sz="1200" dirty="0" smtClean="0"/>
              <a:t> </a:t>
            </a:r>
            <a:r>
              <a:rPr lang="uk-UA" altLang="uk-UA" sz="1200" dirty="0" err="1" smtClean="0"/>
              <a:t>mapping</a:t>
            </a:r>
            <a:r>
              <a:rPr lang="uk-UA" altLang="uk-UA" sz="1200" dirty="0" smtClean="0"/>
              <a:t> </a:t>
            </a:r>
            <a:r>
              <a:rPr lang="uk-UA" altLang="uk-UA" sz="1200" dirty="0" err="1" smtClean="0"/>
              <a:t>of</a:t>
            </a:r>
            <a:r>
              <a:rPr lang="uk-UA" altLang="uk-UA" sz="1200" dirty="0" smtClean="0"/>
              <a:t> </a:t>
            </a:r>
            <a:r>
              <a:rPr lang="uk-UA" altLang="uk-UA" sz="1200" dirty="0" err="1" smtClean="0"/>
              <a:t>the</a:t>
            </a:r>
            <a:r>
              <a:rPr lang="uk-UA" altLang="uk-UA" sz="1200" dirty="0" smtClean="0"/>
              <a:t> </a:t>
            </a:r>
            <a:r>
              <a:rPr lang="uk-UA" altLang="uk-UA" sz="1200" dirty="0" err="1" smtClean="0"/>
              <a:t>cerebrovasculature</a:t>
            </a:r>
            <a:r>
              <a:rPr lang="uk-UA" altLang="uk-UA" sz="1200" dirty="0" smtClean="0"/>
              <a:t> [14], </a:t>
            </a:r>
            <a:r>
              <a:rPr lang="uk-UA" altLang="uk-UA" sz="1200" dirty="0" err="1" smtClean="0"/>
              <a:t>also</a:t>
            </a:r>
            <a:endParaRPr lang="uk-UA" altLang="uk-UA" sz="1200" dirty="0" smtClean="0"/>
          </a:p>
          <a:p>
            <a:pPr>
              <a:lnSpc>
                <a:spcPct val="80000"/>
              </a:lnSpc>
            </a:pPr>
            <a:r>
              <a:rPr lang="uk-UA" altLang="uk-UA" sz="1200" dirty="0" err="1" smtClean="0"/>
              <a:t>requires</a:t>
            </a:r>
            <a:r>
              <a:rPr lang="uk-UA" altLang="uk-UA" sz="1200" dirty="0" smtClean="0"/>
              <a:t> </a:t>
            </a:r>
            <a:r>
              <a:rPr lang="uk-UA" altLang="uk-UA" sz="1200" dirty="0" err="1" smtClean="0"/>
              <a:t>the</a:t>
            </a:r>
            <a:r>
              <a:rPr lang="uk-UA" altLang="uk-UA" sz="1200" dirty="0" smtClean="0"/>
              <a:t> </a:t>
            </a:r>
            <a:r>
              <a:rPr lang="uk-UA" altLang="uk-UA" sz="1200" dirty="0" err="1" smtClean="0"/>
              <a:t>removal</a:t>
            </a:r>
            <a:r>
              <a:rPr lang="uk-UA" altLang="uk-UA" sz="1200" dirty="0" smtClean="0"/>
              <a:t> </a:t>
            </a:r>
            <a:r>
              <a:rPr lang="uk-UA" altLang="uk-UA" sz="1200" dirty="0" err="1" smtClean="0"/>
              <a:t>of</a:t>
            </a:r>
            <a:r>
              <a:rPr lang="uk-UA" altLang="uk-UA" sz="1200" dirty="0" smtClean="0"/>
              <a:t> </a:t>
            </a:r>
            <a:r>
              <a:rPr lang="uk-UA" altLang="uk-UA" sz="1200" dirty="0" err="1" smtClean="0"/>
              <a:t>intervening</a:t>
            </a:r>
            <a:r>
              <a:rPr lang="uk-UA" altLang="uk-UA" sz="1200" dirty="0" smtClean="0"/>
              <a:t> </a:t>
            </a:r>
            <a:r>
              <a:rPr lang="uk-UA" altLang="uk-UA" sz="1200" dirty="0" err="1" smtClean="0"/>
              <a:t>bone</a:t>
            </a:r>
            <a:r>
              <a:rPr lang="uk-UA" altLang="uk-UA" sz="1200" dirty="0" smtClean="0"/>
              <a:t> </a:t>
            </a:r>
            <a:r>
              <a:rPr lang="uk-UA" altLang="uk-UA" sz="1200" dirty="0" err="1" smtClean="0"/>
              <a:t>due</a:t>
            </a:r>
            <a:r>
              <a:rPr lang="uk-UA" altLang="uk-UA" sz="1200" dirty="0" smtClean="0"/>
              <a:t> </a:t>
            </a:r>
            <a:r>
              <a:rPr lang="uk-UA" altLang="uk-UA" sz="1200" dirty="0" err="1" smtClean="0"/>
              <a:t>to</a:t>
            </a:r>
            <a:r>
              <a:rPr lang="uk-UA" altLang="uk-UA" sz="1200" dirty="0" smtClean="0"/>
              <a:t> </a:t>
            </a:r>
            <a:r>
              <a:rPr lang="uk-UA" altLang="uk-UA" sz="1200" dirty="0" err="1" smtClean="0"/>
              <a:t>its</a:t>
            </a:r>
            <a:r>
              <a:rPr lang="uk-UA" altLang="uk-UA" sz="1200" dirty="0" smtClean="0"/>
              <a:t> </a:t>
            </a:r>
            <a:r>
              <a:rPr lang="uk-UA" altLang="uk-UA" sz="1200" dirty="0" err="1" smtClean="0"/>
              <a:t>limited</a:t>
            </a:r>
            <a:r>
              <a:rPr lang="uk-UA" altLang="uk-UA" sz="1200" dirty="0" smtClean="0"/>
              <a:t> </a:t>
            </a:r>
            <a:r>
              <a:rPr lang="uk-UA" altLang="uk-UA" sz="1200" dirty="0" err="1" smtClean="0"/>
              <a:t>imaging</a:t>
            </a:r>
            <a:r>
              <a:rPr lang="uk-UA" altLang="uk-UA" sz="1200" dirty="0" smtClean="0"/>
              <a:t> </a:t>
            </a:r>
            <a:r>
              <a:rPr lang="uk-UA" altLang="uk-UA" sz="1200" dirty="0" err="1" smtClean="0"/>
              <a:t>depth</a:t>
            </a:r>
            <a:r>
              <a:rPr lang="uk-UA" altLang="uk-UA" sz="1200" dirty="0" smtClean="0"/>
              <a:t> (</a:t>
            </a:r>
            <a:r>
              <a:rPr lang="uk-UA" altLang="uk-UA" sz="1200" dirty="0" err="1" smtClean="0"/>
              <a:t>up</a:t>
            </a:r>
            <a:r>
              <a:rPr lang="uk-UA" altLang="uk-UA" sz="1200" dirty="0" smtClean="0"/>
              <a:t> </a:t>
            </a:r>
            <a:r>
              <a:rPr lang="uk-UA" altLang="uk-UA" sz="1200" dirty="0" err="1" smtClean="0"/>
              <a:t>to</a:t>
            </a:r>
            <a:r>
              <a:rPr lang="uk-UA" altLang="uk-UA" sz="1200" dirty="0" smtClean="0"/>
              <a:t> 300 </a:t>
            </a:r>
            <a:r>
              <a:rPr lang="uk-UA" altLang="uk-UA" sz="1200" dirty="0" err="1" smtClean="0"/>
              <a:t>μm</a:t>
            </a:r>
            <a:r>
              <a:rPr lang="uk-UA" altLang="uk-UA" sz="1200" dirty="0" smtClean="0"/>
              <a:t>) </a:t>
            </a:r>
            <a:r>
              <a:rPr lang="uk-UA" altLang="uk-UA" sz="1200" dirty="0" err="1" smtClean="0"/>
              <a:t>and</a:t>
            </a:r>
            <a:endParaRPr lang="uk-UA" altLang="uk-UA" sz="1200" dirty="0" smtClean="0"/>
          </a:p>
          <a:p>
            <a:pPr>
              <a:lnSpc>
                <a:spcPct val="80000"/>
              </a:lnSpc>
            </a:pPr>
            <a:r>
              <a:rPr lang="uk-UA" altLang="uk-UA" sz="1200" dirty="0" err="1" smtClean="0"/>
              <a:t>the</a:t>
            </a:r>
            <a:r>
              <a:rPr lang="uk-UA" altLang="uk-UA" sz="1200" dirty="0" smtClean="0"/>
              <a:t> </a:t>
            </a:r>
            <a:r>
              <a:rPr lang="uk-UA" altLang="uk-UA" sz="1200" dirty="0" err="1" smtClean="0"/>
              <a:t>use</a:t>
            </a:r>
            <a:r>
              <a:rPr lang="uk-UA" altLang="uk-UA" sz="1200" dirty="0" smtClean="0"/>
              <a:t> </a:t>
            </a:r>
            <a:r>
              <a:rPr lang="uk-UA" altLang="uk-UA" sz="1200" dirty="0" err="1" smtClean="0"/>
              <a:t>of</a:t>
            </a:r>
            <a:r>
              <a:rPr lang="uk-UA" altLang="uk-UA" sz="1200" dirty="0" smtClean="0"/>
              <a:t> </a:t>
            </a:r>
            <a:r>
              <a:rPr lang="uk-UA" altLang="uk-UA" sz="1200" dirty="0" err="1" smtClean="0"/>
              <a:t>injected</a:t>
            </a:r>
            <a:r>
              <a:rPr lang="uk-UA" altLang="uk-UA" sz="1200" dirty="0" smtClean="0"/>
              <a:t> </a:t>
            </a:r>
            <a:r>
              <a:rPr lang="uk-UA" altLang="uk-UA" sz="1200" dirty="0" err="1" smtClean="0"/>
              <a:t>fluorescent</a:t>
            </a:r>
            <a:r>
              <a:rPr lang="uk-UA" altLang="uk-UA" sz="1200" dirty="0" smtClean="0"/>
              <a:t> </a:t>
            </a:r>
            <a:r>
              <a:rPr lang="uk-UA" altLang="uk-UA" sz="1200" dirty="0" err="1" smtClean="0"/>
              <a:t>tissue</a:t>
            </a:r>
            <a:r>
              <a:rPr lang="uk-UA" altLang="uk-UA" sz="1200" dirty="0" smtClean="0"/>
              <a:t> </a:t>
            </a:r>
            <a:r>
              <a:rPr lang="uk-UA" altLang="uk-UA" sz="1200" dirty="0" err="1" smtClean="0"/>
              <a:t>markers</a:t>
            </a:r>
            <a:r>
              <a:rPr lang="uk-UA" altLang="uk-UA" sz="1200" dirty="0" smtClean="0"/>
              <a:t>.</a:t>
            </a:r>
            <a:endParaRPr lang="uk-UA" dirty="0"/>
          </a:p>
        </p:txBody>
      </p:sp>
      <p:sp>
        <p:nvSpPr>
          <p:cNvPr id="4" name="Slide Number Placeholder 3"/>
          <p:cNvSpPr>
            <a:spLocks noGrp="1"/>
          </p:cNvSpPr>
          <p:nvPr>
            <p:ph type="sldNum" sz="quarter" idx="10"/>
          </p:nvPr>
        </p:nvSpPr>
        <p:spPr/>
        <p:txBody>
          <a:bodyPr/>
          <a:lstStyle/>
          <a:p>
            <a:fld id="{BD5C7E8F-EDC1-4DE5-9AF7-16BFCF4D4291}" type="slidenum">
              <a:rPr lang="uk-UA" altLang="uk-UA" smtClean="0"/>
              <a:pPr/>
              <a:t>10</a:t>
            </a:fld>
            <a:endParaRPr lang="uk-UA" altLang="uk-UA"/>
          </a:p>
        </p:txBody>
      </p:sp>
    </p:spTree>
    <p:extLst>
      <p:ext uri="{BB962C8B-B14F-4D97-AF65-F5344CB8AC3E}">
        <p14:creationId xmlns:p14="http://schemas.microsoft.com/office/powerpoint/2010/main" val="891582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frequently applied MRA methods involve the use intravenous </a:t>
            </a:r>
            <a:r>
              <a:rPr lang="en-US" dirty="0" smtClean="0">
                <a:hlinkClick r:id="rId3" tooltip="MRI contrast agent"/>
              </a:rPr>
              <a:t>contrast agents</a:t>
            </a:r>
            <a:r>
              <a:rPr lang="en-US" dirty="0" smtClean="0"/>
              <a:t>, particularly those containing </a:t>
            </a:r>
            <a:r>
              <a:rPr lang="en-US" dirty="0" smtClean="0">
                <a:hlinkClick r:id="rId4" tooltip="Gadolinium"/>
              </a:rPr>
              <a:t>gadolinium</a:t>
            </a:r>
            <a:r>
              <a:rPr lang="en-US" dirty="0" smtClean="0"/>
              <a:t> to shorten the </a:t>
            </a:r>
            <a:r>
              <a:rPr lang="en-US" i="1" dirty="0" smtClean="0">
                <a:hlinkClick r:id="rId5" tooltip="Spin–lattice relaxation"/>
              </a:rPr>
              <a:t>T</a:t>
            </a:r>
            <a:r>
              <a:rPr lang="en-US" baseline="-25000" dirty="0" smtClean="0">
                <a:hlinkClick r:id="rId5" tooltip="Spin–lattice relaxation"/>
              </a:rPr>
              <a:t>1</a:t>
            </a:r>
            <a:r>
              <a:rPr lang="en-US" dirty="0" smtClean="0"/>
              <a:t> of blood to about 250 </a:t>
            </a:r>
            <a:r>
              <a:rPr lang="en-US" dirty="0" err="1" smtClean="0"/>
              <a:t>ms</a:t>
            </a:r>
            <a:r>
              <a:rPr lang="en-US" dirty="0" smtClean="0"/>
              <a:t>, shorter than the </a:t>
            </a:r>
            <a:r>
              <a:rPr lang="en-US" i="1" dirty="0" smtClean="0"/>
              <a:t>T</a:t>
            </a:r>
            <a:r>
              <a:rPr lang="en-US" baseline="-25000" dirty="0" smtClean="0"/>
              <a:t>1</a:t>
            </a:r>
            <a:r>
              <a:rPr lang="en-US" dirty="0" smtClean="0"/>
              <a:t> of all other tissues (except fat). Short-TR sequences produce bright images of the blood. However, many other techniques for performing MRA exist, and can be classified into two general groups: 'flow-dependent' methods and 'flow-independent' methods. </a:t>
            </a:r>
          </a:p>
          <a:p>
            <a:r>
              <a:rPr lang="en-US" dirty="0" smtClean="0"/>
              <a:t>In </a:t>
            </a:r>
            <a:r>
              <a:rPr lang="en-US" dirty="0" smtClean="0">
                <a:hlinkClick r:id="rId6" tooltip="Nuclear magnetic resonance"/>
              </a:rPr>
              <a:t>nuclear magnetic resonance</a:t>
            </a:r>
            <a:r>
              <a:rPr lang="en-US" dirty="0" smtClean="0"/>
              <a:t>, </a:t>
            </a:r>
            <a:r>
              <a:rPr lang="en-US" b="1" dirty="0" smtClean="0"/>
              <a:t>Spin–lattice relaxation</a:t>
            </a:r>
            <a:r>
              <a:rPr lang="en-US" dirty="0" smtClean="0"/>
              <a:t> is the mechanism by which the component of the total </a:t>
            </a:r>
            <a:r>
              <a:rPr lang="en-US" dirty="0" smtClean="0">
                <a:hlinkClick r:id="rId7" tooltip="Nuclear magnetic moment"/>
              </a:rPr>
              <a:t>nuclear magnetic moment</a:t>
            </a:r>
            <a:r>
              <a:rPr lang="en-US" dirty="0" smtClean="0"/>
              <a:t> vector which is parallel to the constant magnetic field relaxes from a higher energy, non-equilibrium state to </a:t>
            </a:r>
            <a:r>
              <a:rPr lang="en-US" dirty="0" smtClean="0">
                <a:hlinkClick r:id="rId8" tooltip="Thermodynamic equilibrium"/>
              </a:rPr>
              <a:t>thermodynamic equilibrium</a:t>
            </a:r>
            <a:r>
              <a:rPr lang="en-US" dirty="0" smtClean="0"/>
              <a:t> with its surroundings (the "lattice"). It is characterized by the </a:t>
            </a:r>
            <a:r>
              <a:rPr lang="en-US" b="1" dirty="0" smtClean="0"/>
              <a:t>spin–lattice relaxation time</a:t>
            </a:r>
            <a:r>
              <a:rPr lang="en-US" dirty="0" smtClean="0"/>
              <a:t>, a time constant known as </a:t>
            </a:r>
            <a:r>
              <a:rPr lang="en-US" b="1" i="1" dirty="0" smtClean="0"/>
              <a:t>T</a:t>
            </a:r>
            <a:r>
              <a:rPr lang="en-US" b="1" i="1" baseline="-25000" dirty="0" smtClean="0"/>
              <a:t>1</a:t>
            </a:r>
            <a:r>
              <a:rPr lang="en-US" dirty="0" smtClean="0"/>
              <a:t>. </a:t>
            </a:r>
          </a:p>
          <a:p>
            <a:r>
              <a:rPr lang="en-US" dirty="0" smtClean="0"/>
              <a:t>There is a different parameter, </a:t>
            </a:r>
            <a:r>
              <a:rPr lang="en-US" i="1" dirty="0" smtClean="0"/>
              <a:t>T</a:t>
            </a:r>
            <a:r>
              <a:rPr lang="en-US" i="1" baseline="-25000" dirty="0" smtClean="0"/>
              <a:t>2</a:t>
            </a:r>
            <a:r>
              <a:rPr lang="en-US" dirty="0" smtClean="0"/>
              <a:t>, the </a:t>
            </a:r>
            <a:r>
              <a:rPr lang="en-US" dirty="0" smtClean="0">
                <a:hlinkClick r:id="rId9" tooltip="Spin-spin relaxation time"/>
              </a:rPr>
              <a:t>spin-spin relaxation time</a:t>
            </a:r>
            <a:r>
              <a:rPr lang="en-US" dirty="0" smtClean="0"/>
              <a:t>, which concerns the relaxation of components of the nuclear magnetization vector which are </a:t>
            </a:r>
            <a:r>
              <a:rPr lang="en-US" i="1" dirty="0" smtClean="0"/>
              <a:t>perpendicular</a:t>
            </a:r>
            <a:r>
              <a:rPr lang="en-US" dirty="0" smtClean="0"/>
              <a:t> to the external magnetic field. Measuring the variation of </a:t>
            </a:r>
            <a:r>
              <a:rPr lang="en-US" i="1" dirty="0" smtClean="0"/>
              <a:t>T</a:t>
            </a:r>
            <a:r>
              <a:rPr lang="en-US" i="1" baseline="-25000" dirty="0" smtClean="0"/>
              <a:t>1</a:t>
            </a:r>
            <a:r>
              <a:rPr lang="en-US" dirty="0" smtClean="0"/>
              <a:t> and </a:t>
            </a:r>
            <a:r>
              <a:rPr lang="en-US" i="1" dirty="0" smtClean="0"/>
              <a:t>T</a:t>
            </a:r>
            <a:r>
              <a:rPr lang="en-US" i="1" baseline="-25000" dirty="0" smtClean="0"/>
              <a:t>2</a:t>
            </a:r>
            <a:r>
              <a:rPr lang="en-US" dirty="0" smtClean="0"/>
              <a:t> in different materials is the basis for some </a:t>
            </a:r>
            <a:r>
              <a:rPr lang="en-US" dirty="0" smtClean="0">
                <a:hlinkClick r:id="rId10" tooltip="Magnetic resonance imaging"/>
              </a:rPr>
              <a:t>magnetic resonance imaging</a:t>
            </a:r>
            <a:r>
              <a:rPr lang="en-US" dirty="0" smtClean="0"/>
              <a:t> techniques. </a:t>
            </a:r>
          </a:p>
          <a:p>
            <a:r>
              <a:rPr lang="en-US" b="1" dirty="0" smtClean="0"/>
              <a:t>https://en.wikipedia.org/wiki/Magnetic_resonance_angiography</a:t>
            </a:r>
          </a:p>
          <a:p>
            <a:r>
              <a:rPr lang="en-US" b="1" dirty="0" smtClean="0"/>
              <a:t>Flow-dependent angiography</a:t>
            </a:r>
          </a:p>
          <a:p>
            <a:r>
              <a:rPr lang="en-US" dirty="0" smtClean="0"/>
              <a:t>One group of methods for MRA is based on blood flow. Those methods are referred to as flow dependent MRA. They take advantage of the fact that the blood within vessels is flowing to distinguish the vessels from other static tissue. That way, images of the vasculature can be produced. Flow dependent MRA can be divided into different categories: There is </a:t>
            </a:r>
            <a:r>
              <a:rPr lang="en-US" dirty="0" smtClean="0">
                <a:hlinkClick r:id="rId11" tooltip="Phase contrast magnetic resonance imaging"/>
              </a:rPr>
              <a:t>phase-contrast MRA</a:t>
            </a:r>
            <a:r>
              <a:rPr lang="en-US" dirty="0" smtClean="0"/>
              <a:t> (PC-MRA) which utilizes phase differences to distinguish blood from static tissue and time-of-flight MRA (TOF MRA) which exploits that moving spins of the blood experience fewer excitation pulses than static tissue, e.g. when imaging a thin slice. </a:t>
            </a:r>
          </a:p>
          <a:p>
            <a:r>
              <a:rPr lang="en-US" dirty="0" smtClean="0"/>
              <a:t>Time-of-flight (TOF) or inflow angiography, uses a short echo time and flow compensation to make flowing blood much brighter than stationary tissue. As flowing blood enters the area being imaged it has seen a limited number of excitation pulses so it is not saturated, this gives it a much higher signal than the saturated stationary tissue. As this method is dependent on flowing blood, areas with slow flow (such as large aneurysms) or flow that is in plane of the image may not be well visualized. This is most commonly used in the head and neck and gives detailed high-resolution images. It is also the most common technique used for routine angiographic evaluation of the intracranial circulation in patients with ischemic stroke.</a:t>
            </a:r>
            <a:r>
              <a:rPr lang="en-US" baseline="30000" dirty="0" smtClean="0">
                <a:hlinkClick r:id="rId12"/>
              </a:rPr>
              <a:t>[1]</a:t>
            </a:r>
            <a:r>
              <a:rPr lang="en-US" dirty="0" smtClean="0"/>
              <a:t> </a:t>
            </a:r>
          </a:p>
          <a:p>
            <a:endParaRPr lang="en-US" b="1" dirty="0" smtClean="0"/>
          </a:p>
          <a:p>
            <a:endParaRPr lang="en-US" b="1" dirty="0" smtClean="0"/>
          </a:p>
          <a:p>
            <a:r>
              <a:rPr lang="en-US" b="1" dirty="0" smtClean="0"/>
              <a:t>Flow-independent angiography</a:t>
            </a:r>
          </a:p>
          <a:p>
            <a:r>
              <a:rPr lang="en-US" dirty="0" smtClean="0"/>
              <a:t>Whereas most of techniques in MRA rely on contrast agents or flow into blood to generate contrast (Contrast Enhanced techniques), there are also non-contrast enhanced flow-independent methods. These methods, as the name suggests, do not rely on flow, but are instead based on the differences of </a:t>
            </a:r>
            <a:r>
              <a:rPr lang="en-US" i="1" dirty="0" smtClean="0"/>
              <a:t>T</a:t>
            </a:r>
            <a:r>
              <a:rPr lang="en-US" baseline="-25000" dirty="0" smtClean="0"/>
              <a:t>1</a:t>
            </a:r>
            <a:r>
              <a:rPr lang="en-US" dirty="0" smtClean="0"/>
              <a:t>, </a:t>
            </a:r>
            <a:r>
              <a:rPr lang="en-US" i="1" dirty="0" smtClean="0"/>
              <a:t>T</a:t>
            </a:r>
            <a:r>
              <a:rPr lang="en-US" baseline="-25000" dirty="0" smtClean="0"/>
              <a:t>2</a:t>
            </a:r>
            <a:r>
              <a:rPr lang="en-US" dirty="0" smtClean="0"/>
              <a:t> and chemical shift of the different tissues of the voxel. One of the main advantages of this kind of techniques is that we may image the regions of slow flow often found in patients with vascular diseases more easily. Moreover, non-contrast enhanced methods do not require the administration of additional contrast agent, which have been recently linked to </a:t>
            </a:r>
            <a:r>
              <a:rPr lang="en-US" dirty="0" smtClean="0">
                <a:hlinkClick r:id="rId13" tooltip="Nephrogenic systemic fibrosis"/>
              </a:rPr>
              <a:t>nephrogenic systemic fibrosis</a:t>
            </a:r>
            <a:r>
              <a:rPr lang="en-US" dirty="0" smtClean="0"/>
              <a:t> in patients with </a:t>
            </a:r>
            <a:r>
              <a:rPr lang="en-US" dirty="0" smtClean="0">
                <a:hlinkClick r:id="rId14" tooltip="Chronic kidney disease"/>
              </a:rPr>
              <a:t>chronic kidney disease</a:t>
            </a:r>
            <a:r>
              <a:rPr lang="en-US" dirty="0" smtClean="0"/>
              <a:t> and </a:t>
            </a:r>
            <a:r>
              <a:rPr lang="en-US" dirty="0" smtClean="0">
                <a:hlinkClick r:id="rId15" tooltip="Renal failure"/>
              </a:rPr>
              <a:t>renal failure</a:t>
            </a:r>
            <a:r>
              <a:rPr lang="en-US" dirty="0" smtClean="0"/>
              <a:t>. </a:t>
            </a:r>
            <a:endParaRPr lang="uk-UA" dirty="0"/>
          </a:p>
        </p:txBody>
      </p:sp>
      <p:sp>
        <p:nvSpPr>
          <p:cNvPr id="4" name="Slide Number Placeholder 3"/>
          <p:cNvSpPr>
            <a:spLocks noGrp="1"/>
          </p:cNvSpPr>
          <p:nvPr>
            <p:ph type="sldNum" sz="quarter" idx="10"/>
          </p:nvPr>
        </p:nvSpPr>
        <p:spPr/>
        <p:txBody>
          <a:bodyPr/>
          <a:lstStyle/>
          <a:p>
            <a:fld id="{BD5C7E8F-EDC1-4DE5-9AF7-16BFCF4D4291}" type="slidenum">
              <a:rPr lang="uk-UA" altLang="uk-UA" smtClean="0"/>
              <a:pPr/>
              <a:t>11</a:t>
            </a:fld>
            <a:endParaRPr lang="uk-UA" altLang="uk-UA"/>
          </a:p>
        </p:txBody>
      </p:sp>
    </p:spTree>
    <p:extLst>
      <p:ext uri="{BB962C8B-B14F-4D97-AF65-F5344CB8AC3E}">
        <p14:creationId xmlns:p14="http://schemas.microsoft.com/office/powerpoint/2010/main" val="4236473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uk-UA" altLang="uk-UA" sz="1200" dirty="0" err="1" smtClean="0"/>
              <a:t>Numerous</a:t>
            </a:r>
            <a:r>
              <a:rPr lang="uk-UA" altLang="uk-UA" sz="1200" dirty="0" smtClean="0"/>
              <a:t> </a:t>
            </a:r>
            <a:r>
              <a:rPr lang="uk-UA" altLang="uk-UA" sz="1200" dirty="0" err="1" smtClean="0"/>
              <a:t>techniques</a:t>
            </a:r>
            <a:r>
              <a:rPr lang="uk-UA" altLang="uk-UA" sz="1200" dirty="0" smtClean="0"/>
              <a:t> </a:t>
            </a:r>
            <a:r>
              <a:rPr lang="uk-UA" altLang="uk-UA" sz="1200" dirty="0" err="1" smtClean="0"/>
              <a:t>have</a:t>
            </a:r>
            <a:r>
              <a:rPr lang="uk-UA" altLang="uk-UA" sz="1200" dirty="0" smtClean="0"/>
              <a:t> </a:t>
            </a:r>
            <a:r>
              <a:rPr lang="uk-UA" altLang="uk-UA" sz="1200" dirty="0" err="1" smtClean="0"/>
              <a:t>been</a:t>
            </a:r>
            <a:r>
              <a:rPr lang="uk-UA" altLang="uk-UA" sz="1200" dirty="0" smtClean="0"/>
              <a:t> </a:t>
            </a:r>
            <a:r>
              <a:rPr lang="uk-UA" altLang="uk-UA" sz="1200" dirty="0" err="1" smtClean="0"/>
              <a:t>applied</a:t>
            </a:r>
            <a:r>
              <a:rPr lang="uk-UA" altLang="uk-UA" sz="1200" dirty="0" smtClean="0"/>
              <a:t> </a:t>
            </a:r>
            <a:r>
              <a:rPr lang="uk-UA" altLang="uk-UA" sz="1200" dirty="0" err="1" smtClean="0"/>
              <a:t>to</a:t>
            </a:r>
            <a:r>
              <a:rPr lang="uk-UA" altLang="uk-UA" sz="1200" dirty="0" smtClean="0"/>
              <a:t> </a:t>
            </a:r>
            <a:r>
              <a:rPr lang="uk-UA" altLang="uk-UA" sz="1200" dirty="0" err="1" smtClean="0"/>
              <a:t>image</a:t>
            </a:r>
            <a:r>
              <a:rPr lang="uk-UA" altLang="uk-UA" sz="1200" dirty="0" smtClean="0"/>
              <a:t> </a:t>
            </a:r>
            <a:r>
              <a:rPr lang="uk-UA" altLang="uk-UA" sz="1200" dirty="0" err="1" smtClean="0"/>
              <a:t>the</a:t>
            </a:r>
            <a:r>
              <a:rPr lang="uk-UA" altLang="uk-UA" sz="1200" dirty="0" smtClean="0"/>
              <a:t> </a:t>
            </a:r>
            <a:r>
              <a:rPr lang="uk-UA" altLang="uk-UA" sz="1200" dirty="0" err="1" smtClean="0"/>
              <a:t>cerebral</a:t>
            </a:r>
            <a:r>
              <a:rPr lang="uk-UA" altLang="uk-UA" sz="1200" dirty="0" smtClean="0"/>
              <a:t> </a:t>
            </a:r>
            <a:r>
              <a:rPr lang="uk-UA" altLang="uk-UA" sz="1200" dirty="0" err="1" smtClean="0"/>
              <a:t>blood</a:t>
            </a:r>
            <a:r>
              <a:rPr lang="uk-UA" altLang="uk-UA" sz="1200" dirty="0" smtClean="0"/>
              <a:t> </a:t>
            </a:r>
            <a:r>
              <a:rPr lang="uk-UA" altLang="uk-UA" sz="1200" dirty="0" err="1" smtClean="0"/>
              <a:t>flow</a:t>
            </a:r>
            <a:r>
              <a:rPr lang="uk-UA" altLang="uk-UA" sz="1200" dirty="0" smtClean="0"/>
              <a:t> (CBF) </a:t>
            </a:r>
            <a:r>
              <a:rPr lang="uk-UA" altLang="uk-UA" sz="1200" dirty="0" err="1" smtClean="0"/>
              <a:t>and</a:t>
            </a:r>
            <a:endParaRPr lang="uk-UA" altLang="uk-UA" sz="1200" dirty="0" smtClean="0"/>
          </a:p>
          <a:p>
            <a:pPr>
              <a:lnSpc>
                <a:spcPct val="80000"/>
              </a:lnSpc>
            </a:pPr>
            <a:r>
              <a:rPr lang="uk-UA" altLang="uk-UA" sz="1200" dirty="0" err="1" smtClean="0"/>
              <a:t>volume</a:t>
            </a:r>
            <a:r>
              <a:rPr lang="uk-UA" altLang="uk-UA" sz="1200" dirty="0" smtClean="0"/>
              <a:t> </a:t>
            </a:r>
            <a:r>
              <a:rPr lang="uk-UA" altLang="uk-UA" sz="1200" dirty="0" err="1" smtClean="0"/>
              <a:t>changes</a:t>
            </a:r>
            <a:r>
              <a:rPr lang="uk-UA" altLang="uk-UA" sz="1200" dirty="0" smtClean="0"/>
              <a:t>. </a:t>
            </a:r>
            <a:r>
              <a:rPr lang="uk-UA" altLang="uk-UA" sz="1200" dirty="0" err="1" smtClean="0"/>
              <a:t>Conventional</a:t>
            </a:r>
            <a:r>
              <a:rPr lang="uk-UA" altLang="uk-UA" sz="1200" dirty="0" smtClean="0"/>
              <a:t> X-</a:t>
            </a:r>
            <a:r>
              <a:rPr lang="uk-UA" altLang="uk-UA" sz="1200" dirty="0" err="1" smtClean="0"/>
              <a:t>ray</a:t>
            </a:r>
            <a:r>
              <a:rPr lang="uk-UA" altLang="uk-UA" sz="1200" dirty="0" smtClean="0"/>
              <a:t> </a:t>
            </a:r>
            <a:r>
              <a:rPr lang="uk-UA" altLang="uk-UA" sz="1200" dirty="0" err="1" smtClean="0"/>
              <a:t>carotid</a:t>
            </a:r>
            <a:r>
              <a:rPr lang="uk-UA" altLang="uk-UA" sz="1200" dirty="0" smtClean="0"/>
              <a:t> </a:t>
            </a:r>
            <a:r>
              <a:rPr lang="uk-UA" altLang="uk-UA" sz="1200" dirty="0" err="1" smtClean="0"/>
              <a:t>angiography</a:t>
            </a:r>
            <a:r>
              <a:rPr lang="uk-UA" altLang="uk-UA" sz="1200" dirty="0" smtClean="0"/>
              <a:t> </a:t>
            </a:r>
            <a:r>
              <a:rPr lang="uk-UA" altLang="uk-UA" sz="1200" dirty="0" err="1" smtClean="0"/>
              <a:t>is</a:t>
            </a:r>
            <a:r>
              <a:rPr lang="uk-UA" altLang="uk-UA" sz="1200" dirty="0" smtClean="0"/>
              <a:t> </a:t>
            </a:r>
            <a:r>
              <a:rPr lang="uk-UA" altLang="uk-UA" sz="1200" dirty="0" err="1" smtClean="0"/>
              <a:t>an</a:t>
            </a:r>
            <a:r>
              <a:rPr lang="uk-UA" altLang="uk-UA" sz="1200" dirty="0" smtClean="0"/>
              <a:t> </a:t>
            </a:r>
            <a:r>
              <a:rPr lang="uk-UA" altLang="uk-UA" sz="1200" dirty="0" err="1" smtClean="0"/>
              <a:t>excellent</a:t>
            </a:r>
            <a:r>
              <a:rPr lang="uk-UA" altLang="uk-UA" sz="1200" dirty="0" smtClean="0"/>
              <a:t> </a:t>
            </a:r>
            <a:r>
              <a:rPr lang="uk-UA" altLang="uk-UA" sz="1200" dirty="0" err="1" smtClean="0"/>
              <a:t>clinical</a:t>
            </a:r>
            <a:r>
              <a:rPr lang="uk-UA" altLang="uk-UA" sz="1200" dirty="0" smtClean="0"/>
              <a:t> </a:t>
            </a:r>
            <a:r>
              <a:rPr lang="uk-UA" altLang="uk-UA" sz="1200" dirty="0" err="1" smtClean="0"/>
              <a:t>tool</a:t>
            </a:r>
            <a:r>
              <a:rPr lang="uk-UA" altLang="uk-UA" sz="1200" dirty="0" smtClean="0"/>
              <a:t>;</a:t>
            </a:r>
          </a:p>
          <a:p>
            <a:pPr>
              <a:lnSpc>
                <a:spcPct val="80000"/>
              </a:lnSpc>
            </a:pPr>
            <a:r>
              <a:rPr lang="uk-UA" altLang="uk-UA" sz="1200" dirty="0" err="1" smtClean="0"/>
              <a:t>however</a:t>
            </a:r>
            <a:r>
              <a:rPr lang="uk-UA" altLang="uk-UA" sz="1200" dirty="0" smtClean="0"/>
              <a:t>, </a:t>
            </a:r>
            <a:r>
              <a:rPr lang="uk-UA" altLang="uk-UA" sz="1200" dirty="0" err="1" smtClean="0"/>
              <a:t>it</a:t>
            </a:r>
            <a:r>
              <a:rPr lang="uk-UA" altLang="uk-UA" sz="1200" dirty="0" smtClean="0"/>
              <a:t> </a:t>
            </a:r>
            <a:r>
              <a:rPr lang="uk-UA" altLang="uk-UA" sz="1200" dirty="0" err="1" smtClean="0"/>
              <a:t>is</a:t>
            </a:r>
            <a:r>
              <a:rPr lang="uk-UA" altLang="uk-UA" sz="1200" dirty="0" smtClean="0"/>
              <a:t> </a:t>
            </a:r>
            <a:r>
              <a:rPr lang="uk-UA" altLang="uk-UA" sz="1200" dirty="0" err="1" smtClean="0"/>
              <a:t>invasive</a:t>
            </a:r>
            <a:r>
              <a:rPr lang="uk-UA" altLang="uk-UA" sz="1200" dirty="0" smtClean="0"/>
              <a:t> </a:t>
            </a:r>
            <a:r>
              <a:rPr lang="uk-UA" altLang="uk-UA" sz="1200" dirty="0" err="1" smtClean="0"/>
              <a:t>and</a:t>
            </a:r>
            <a:r>
              <a:rPr lang="uk-UA" altLang="uk-UA" sz="1200" dirty="0" smtClean="0"/>
              <a:t> </a:t>
            </a:r>
            <a:r>
              <a:rPr lang="uk-UA" altLang="uk-UA" sz="1200" dirty="0" err="1" smtClean="0"/>
              <a:t>not</a:t>
            </a:r>
            <a:r>
              <a:rPr lang="uk-UA" altLang="uk-UA" sz="1200" dirty="0" smtClean="0"/>
              <a:t> </a:t>
            </a:r>
            <a:r>
              <a:rPr lang="uk-UA" altLang="uk-UA" sz="1200" dirty="0" err="1" smtClean="0"/>
              <a:t>suitable</a:t>
            </a:r>
            <a:r>
              <a:rPr lang="uk-UA" altLang="uk-UA" sz="1200" dirty="0" smtClean="0"/>
              <a:t> </a:t>
            </a:r>
            <a:r>
              <a:rPr lang="uk-UA" altLang="uk-UA" sz="1200" dirty="0" err="1" smtClean="0"/>
              <a:t>for</a:t>
            </a:r>
            <a:r>
              <a:rPr lang="uk-UA" altLang="uk-UA" sz="1200" dirty="0" smtClean="0"/>
              <a:t> </a:t>
            </a:r>
            <a:r>
              <a:rPr lang="uk-UA" altLang="uk-UA" sz="1200" dirty="0" err="1" smtClean="0"/>
              <a:t>small</a:t>
            </a:r>
            <a:r>
              <a:rPr lang="uk-UA" altLang="uk-UA" sz="1200" dirty="0" smtClean="0"/>
              <a:t> </a:t>
            </a:r>
            <a:r>
              <a:rPr lang="uk-UA" altLang="uk-UA" sz="1200" dirty="0" err="1" smtClean="0"/>
              <a:t>animal</a:t>
            </a:r>
            <a:r>
              <a:rPr lang="uk-UA" altLang="uk-UA" sz="1200" dirty="0" smtClean="0"/>
              <a:t> </a:t>
            </a:r>
            <a:r>
              <a:rPr lang="uk-UA" altLang="uk-UA" sz="1200" dirty="0" err="1" smtClean="0"/>
              <a:t>studies</a:t>
            </a:r>
            <a:r>
              <a:rPr lang="uk-UA" altLang="uk-UA" sz="1200" dirty="0" smtClean="0"/>
              <a:t>. </a:t>
            </a:r>
            <a:r>
              <a:rPr lang="uk-UA" altLang="uk-UA" sz="1200" dirty="0" err="1" smtClean="0"/>
              <a:t>Although</a:t>
            </a:r>
            <a:r>
              <a:rPr lang="uk-UA" altLang="uk-UA" sz="1200" dirty="0" smtClean="0"/>
              <a:t> </a:t>
            </a:r>
            <a:r>
              <a:rPr lang="uk-UA" altLang="uk-UA" sz="1200" dirty="0" err="1" smtClean="0"/>
              <a:t>autoradiographic</a:t>
            </a:r>
            <a:endParaRPr lang="uk-UA" altLang="uk-UA" sz="1200" dirty="0" smtClean="0"/>
          </a:p>
          <a:p>
            <a:pPr>
              <a:lnSpc>
                <a:spcPct val="80000"/>
              </a:lnSpc>
            </a:pPr>
            <a:r>
              <a:rPr lang="uk-UA" altLang="uk-UA" sz="1200" dirty="0" err="1" smtClean="0"/>
              <a:t>methods</a:t>
            </a:r>
            <a:r>
              <a:rPr lang="uk-UA" altLang="uk-UA" sz="1200" dirty="0" smtClean="0"/>
              <a:t> </a:t>
            </a:r>
            <a:r>
              <a:rPr lang="uk-UA" altLang="uk-UA" sz="1200" dirty="0" err="1" smtClean="0"/>
              <a:t>provide</a:t>
            </a:r>
            <a:r>
              <a:rPr lang="uk-UA" altLang="uk-UA" sz="1200" dirty="0" smtClean="0"/>
              <a:t> </a:t>
            </a:r>
            <a:r>
              <a:rPr lang="uk-UA" altLang="uk-UA" sz="1200" dirty="0" err="1" smtClean="0"/>
              <a:t>endpoint</a:t>
            </a:r>
            <a:r>
              <a:rPr lang="uk-UA" altLang="uk-UA" sz="1200" dirty="0" smtClean="0"/>
              <a:t> 3D </a:t>
            </a:r>
            <a:r>
              <a:rPr lang="uk-UA" altLang="uk-UA" sz="1200" dirty="0" err="1" smtClean="0"/>
              <a:t>spatial</a:t>
            </a:r>
            <a:r>
              <a:rPr lang="uk-UA" altLang="uk-UA" sz="1200" dirty="0" smtClean="0"/>
              <a:t> </a:t>
            </a:r>
            <a:r>
              <a:rPr lang="uk-UA" altLang="uk-UA" sz="1200" dirty="0" err="1" smtClean="0"/>
              <a:t>information</a:t>
            </a:r>
            <a:r>
              <a:rPr lang="uk-UA" altLang="uk-UA" sz="1200" dirty="0" smtClean="0"/>
              <a:t>, </a:t>
            </a:r>
            <a:r>
              <a:rPr lang="uk-UA" altLang="uk-UA" sz="1200" dirty="0" err="1" smtClean="0"/>
              <a:t>they</a:t>
            </a:r>
            <a:r>
              <a:rPr lang="uk-UA" altLang="uk-UA" sz="1200" dirty="0" smtClean="0"/>
              <a:t> </a:t>
            </a:r>
            <a:r>
              <a:rPr lang="uk-UA" altLang="uk-UA" sz="1200" dirty="0" err="1" smtClean="0"/>
              <a:t>contain</a:t>
            </a:r>
            <a:r>
              <a:rPr lang="uk-UA" altLang="uk-UA" sz="1200" dirty="0" smtClean="0"/>
              <a:t> </a:t>
            </a:r>
            <a:r>
              <a:rPr lang="uk-UA" altLang="uk-UA" sz="1200" dirty="0" err="1" smtClean="0"/>
              <a:t>no</a:t>
            </a:r>
            <a:r>
              <a:rPr lang="uk-UA" altLang="uk-UA" sz="1200" dirty="0" smtClean="0"/>
              <a:t> </a:t>
            </a:r>
            <a:r>
              <a:rPr lang="uk-UA" altLang="uk-UA" sz="1200" dirty="0" err="1" smtClean="0"/>
              <a:t>information</a:t>
            </a:r>
            <a:r>
              <a:rPr lang="uk-UA" altLang="uk-UA" sz="1200" dirty="0" smtClean="0"/>
              <a:t> </a:t>
            </a:r>
            <a:r>
              <a:rPr lang="uk-UA" altLang="uk-UA" sz="1200" dirty="0" err="1" smtClean="0"/>
              <a:t>about</a:t>
            </a:r>
            <a:r>
              <a:rPr lang="uk-UA" altLang="uk-UA" sz="1200" dirty="0" smtClean="0"/>
              <a:t> </a:t>
            </a:r>
            <a:r>
              <a:rPr lang="uk-UA" altLang="uk-UA" sz="1200" dirty="0" err="1" smtClean="0"/>
              <a:t>the</a:t>
            </a:r>
            <a:endParaRPr lang="uk-UA" altLang="uk-UA" sz="1200" dirty="0" smtClean="0"/>
          </a:p>
          <a:p>
            <a:pPr>
              <a:lnSpc>
                <a:spcPct val="80000"/>
              </a:lnSpc>
            </a:pPr>
            <a:r>
              <a:rPr lang="uk-UA" altLang="uk-UA" sz="1200" dirty="0" err="1" smtClean="0"/>
              <a:t>dynamic</a:t>
            </a:r>
            <a:r>
              <a:rPr lang="uk-UA" altLang="uk-UA" sz="1200" dirty="0" smtClean="0"/>
              <a:t> CBF </a:t>
            </a:r>
            <a:r>
              <a:rPr lang="uk-UA" altLang="uk-UA" sz="1200" dirty="0" err="1" smtClean="0"/>
              <a:t>evolution</a:t>
            </a:r>
            <a:r>
              <a:rPr lang="uk-UA" altLang="uk-UA" sz="1200" dirty="0" smtClean="0"/>
              <a:t> [6]. </a:t>
            </a:r>
            <a:r>
              <a:rPr lang="uk-UA" altLang="uk-UA" sz="1200" dirty="0" err="1" smtClean="0"/>
              <a:t>Methods</a:t>
            </a:r>
            <a:r>
              <a:rPr lang="uk-UA" altLang="uk-UA" sz="1200" dirty="0" smtClean="0"/>
              <a:t> </a:t>
            </a:r>
            <a:r>
              <a:rPr lang="uk-UA" altLang="uk-UA" sz="1200" dirty="0" err="1" smtClean="0"/>
              <a:t>based</a:t>
            </a:r>
            <a:r>
              <a:rPr lang="uk-UA" altLang="uk-UA" sz="1200" dirty="0" smtClean="0"/>
              <a:t> </a:t>
            </a:r>
            <a:r>
              <a:rPr lang="uk-UA" altLang="uk-UA" sz="1200" dirty="0" err="1" smtClean="0"/>
              <a:t>on</a:t>
            </a:r>
            <a:r>
              <a:rPr lang="uk-UA" altLang="uk-UA" sz="1200" dirty="0" smtClean="0"/>
              <a:t> </a:t>
            </a:r>
            <a:r>
              <a:rPr lang="uk-UA" altLang="uk-UA" sz="1200" dirty="0" err="1" smtClean="0"/>
              <a:t>magnetic</a:t>
            </a:r>
            <a:r>
              <a:rPr lang="uk-UA" altLang="uk-UA" sz="1200" dirty="0" smtClean="0"/>
              <a:t> </a:t>
            </a:r>
            <a:r>
              <a:rPr lang="uk-UA" altLang="uk-UA" sz="1200" dirty="0" err="1" smtClean="0"/>
              <a:t>resonance</a:t>
            </a:r>
            <a:r>
              <a:rPr lang="uk-UA" altLang="uk-UA" sz="1200" dirty="0" smtClean="0"/>
              <a:t> </a:t>
            </a:r>
            <a:r>
              <a:rPr lang="uk-UA" altLang="uk-UA" sz="1200" dirty="0" err="1" smtClean="0"/>
              <a:t>imaging</a:t>
            </a:r>
            <a:r>
              <a:rPr lang="uk-UA" altLang="uk-UA" sz="1200" dirty="0" smtClean="0"/>
              <a:t> [7] </a:t>
            </a:r>
            <a:r>
              <a:rPr lang="uk-UA" altLang="uk-UA" sz="1200" dirty="0" err="1" smtClean="0"/>
              <a:t>and</a:t>
            </a:r>
            <a:r>
              <a:rPr lang="uk-UA" altLang="uk-UA" sz="1200" dirty="0" smtClean="0"/>
              <a:t> </a:t>
            </a:r>
            <a:r>
              <a:rPr lang="uk-UA" altLang="uk-UA" sz="1200" dirty="0" err="1" smtClean="0"/>
              <a:t>positron</a:t>
            </a:r>
            <a:endParaRPr lang="uk-UA" altLang="uk-UA" sz="1200" dirty="0" smtClean="0"/>
          </a:p>
          <a:p>
            <a:pPr>
              <a:lnSpc>
                <a:spcPct val="80000"/>
              </a:lnSpc>
            </a:pPr>
            <a:r>
              <a:rPr lang="uk-UA" altLang="uk-UA" sz="1200" dirty="0" err="1" smtClean="0"/>
              <a:t>emission</a:t>
            </a:r>
            <a:r>
              <a:rPr lang="uk-UA" altLang="uk-UA" sz="1200" dirty="0" smtClean="0"/>
              <a:t> </a:t>
            </a:r>
            <a:r>
              <a:rPr lang="uk-UA" altLang="uk-UA" sz="1200" dirty="0" err="1" smtClean="0"/>
              <a:t>tomography</a:t>
            </a:r>
            <a:r>
              <a:rPr lang="uk-UA" altLang="uk-UA" sz="1200" dirty="0" smtClean="0"/>
              <a:t> [8] </a:t>
            </a:r>
            <a:r>
              <a:rPr lang="uk-UA" altLang="uk-UA" sz="1200" dirty="0" err="1" smtClean="0"/>
              <a:t>provide</a:t>
            </a:r>
            <a:r>
              <a:rPr lang="uk-UA" altLang="uk-UA" sz="1200" dirty="0" smtClean="0"/>
              <a:t> </a:t>
            </a:r>
            <a:r>
              <a:rPr lang="uk-UA" altLang="uk-UA" sz="1200" dirty="0" err="1" smtClean="0"/>
              <a:t>spatial</a:t>
            </a:r>
            <a:r>
              <a:rPr lang="uk-UA" altLang="uk-UA" sz="1200" dirty="0" smtClean="0"/>
              <a:t> </a:t>
            </a:r>
            <a:r>
              <a:rPr lang="uk-UA" altLang="uk-UA" sz="1200" dirty="0" err="1" smtClean="0"/>
              <a:t>maps</a:t>
            </a:r>
            <a:r>
              <a:rPr lang="uk-UA" altLang="uk-UA" sz="1200" dirty="0" smtClean="0"/>
              <a:t> </a:t>
            </a:r>
            <a:r>
              <a:rPr lang="uk-UA" altLang="uk-UA" sz="1200" dirty="0" err="1" smtClean="0"/>
              <a:t>of</a:t>
            </a:r>
            <a:r>
              <a:rPr lang="uk-UA" altLang="uk-UA" sz="1200" dirty="0" smtClean="0"/>
              <a:t> CBF </a:t>
            </a:r>
            <a:r>
              <a:rPr lang="uk-UA" altLang="uk-UA" sz="1200" dirty="0" err="1" smtClean="0"/>
              <a:t>but</a:t>
            </a:r>
            <a:r>
              <a:rPr lang="uk-UA" altLang="uk-UA" sz="1200" dirty="0" smtClean="0"/>
              <a:t> </a:t>
            </a:r>
            <a:r>
              <a:rPr lang="uk-UA" altLang="uk-UA" sz="1200" dirty="0" err="1" smtClean="0"/>
              <a:t>are</a:t>
            </a:r>
            <a:r>
              <a:rPr lang="uk-UA" altLang="uk-UA" sz="1200" dirty="0" smtClean="0"/>
              <a:t> </a:t>
            </a:r>
            <a:r>
              <a:rPr lang="uk-UA" altLang="uk-UA" sz="1200" dirty="0" err="1" smtClean="0"/>
              <a:t>limited</a:t>
            </a:r>
            <a:r>
              <a:rPr lang="uk-UA" altLang="uk-UA" sz="1200" dirty="0" smtClean="0"/>
              <a:t> </a:t>
            </a:r>
            <a:r>
              <a:rPr lang="uk-UA" altLang="uk-UA" sz="1200" dirty="0" err="1" smtClean="0"/>
              <a:t>in</a:t>
            </a:r>
            <a:r>
              <a:rPr lang="uk-UA" altLang="uk-UA" sz="1200" dirty="0" smtClean="0"/>
              <a:t> </a:t>
            </a:r>
            <a:r>
              <a:rPr lang="uk-UA" altLang="uk-UA" sz="1200" dirty="0" err="1" smtClean="0"/>
              <a:t>their</a:t>
            </a:r>
            <a:r>
              <a:rPr lang="uk-UA" altLang="uk-UA" sz="1200" dirty="0" smtClean="0"/>
              <a:t> </a:t>
            </a:r>
            <a:r>
              <a:rPr lang="uk-UA" altLang="uk-UA" sz="1200" dirty="0" err="1" smtClean="0"/>
              <a:t>temporal</a:t>
            </a:r>
            <a:r>
              <a:rPr lang="uk-UA" altLang="uk-UA" sz="1200" dirty="0" smtClean="0"/>
              <a:t> </a:t>
            </a:r>
            <a:r>
              <a:rPr lang="uk-UA" altLang="uk-UA" sz="1200" dirty="0" err="1" smtClean="0"/>
              <a:t>and</a:t>
            </a:r>
            <a:endParaRPr lang="uk-UA" altLang="uk-UA" sz="1200" dirty="0" smtClean="0"/>
          </a:p>
          <a:p>
            <a:pPr>
              <a:lnSpc>
                <a:spcPct val="80000"/>
              </a:lnSpc>
            </a:pPr>
            <a:r>
              <a:rPr lang="uk-UA" altLang="uk-UA" sz="1200" dirty="0" err="1" smtClean="0"/>
              <a:t>spatial</a:t>
            </a:r>
            <a:r>
              <a:rPr lang="uk-UA" altLang="uk-UA" sz="1200" dirty="0" smtClean="0"/>
              <a:t> </a:t>
            </a:r>
            <a:r>
              <a:rPr lang="uk-UA" altLang="uk-UA" sz="1200" dirty="0" err="1" smtClean="0"/>
              <a:t>resolution</a:t>
            </a:r>
            <a:r>
              <a:rPr lang="uk-UA" altLang="uk-UA" sz="1200" dirty="0" smtClean="0"/>
              <a:t>. </a:t>
            </a:r>
            <a:r>
              <a:rPr lang="uk-UA" altLang="uk-UA" sz="1200" dirty="0" err="1" smtClean="0"/>
              <a:t>Optical</a:t>
            </a:r>
            <a:r>
              <a:rPr lang="uk-UA" altLang="uk-UA" sz="1200" dirty="0" smtClean="0"/>
              <a:t> </a:t>
            </a:r>
            <a:r>
              <a:rPr lang="uk-UA" altLang="uk-UA" sz="1200" dirty="0" err="1" smtClean="0"/>
              <a:t>intrinsic</a:t>
            </a:r>
            <a:r>
              <a:rPr lang="uk-UA" altLang="uk-UA" sz="1200" dirty="0" smtClean="0"/>
              <a:t> </a:t>
            </a:r>
            <a:r>
              <a:rPr lang="uk-UA" altLang="uk-UA" sz="1200" dirty="0" err="1" smtClean="0"/>
              <a:t>signal</a:t>
            </a:r>
            <a:r>
              <a:rPr lang="uk-UA" altLang="uk-UA" sz="1200" dirty="0" smtClean="0"/>
              <a:t> </a:t>
            </a:r>
            <a:r>
              <a:rPr lang="uk-UA" altLang="uk-UA" sz="1200" dirty="0" err="1" smtClean="0"/>
              <a:t>imaging</a:t>
            </a:r>
            <a:r>
              <a:rPr lang="uk-UA" altLang="uk-UA" sz="1200" dirty="0" smtClean="0"/>
              <a:t> [9], </a:t>
            </a:r>
            <a:r>
              <a:rPr lang="uk-UA" altLang="uk-UA" sz="1200" dirty="0" err="1" smtClean="0"/>
              <a:t>laser</a:t>
            </a:r>
            <a:r>
              <a:rPr lang="uk-UA" altLang="uk-UA" sz="1200" dirty="0" smtClean="0"/>
              <a:t> </a:t>
            </a:r>
            <a:r>
              <a:rPr lang="uk-UA" altLang="uk-UA" sz="1200" dirty="0" err="1" smtClean="0"/>
              <a:t>speckle</a:t>
            </a:r>
            <a:r>
              <a:rPr lang="uk-UA" altLang="uk-UA" sz="1200" dirty="0" smtClean="0"/>
              <a:t> </a:t>
            </a:r>
            <a:r>
              <a:rPr lang="uk-UA" altLang="uk-UA" sz="1200" dirty="0" err="1" smtClean="0"/>
              <a:t>imaging</a:t>
            </a:r>
            <a:r>
              <a:rPr lang="uk-UA" altLang="uk-UA" sz="1200" dirty="0" smtClean="0"/>
              <a:t> [10] </a:t>
            </a:r>
            <a:r>
              <a:rPr lang="uk-UA" altLang="uk-UA" sz="1200" dirty="0" err="1" smtClean="0"/>
              <a:t>and</a:t>
            </a:r>
            <a:r>
              <a:rPr lang="uk-UA" altLang="uk-UA" sz="1200" dirty="0" smtClean="0"/>
              <a:t> </a:t>
            </a:r>
            <a:r>
              <a:rPr lang="uk-UA" altLang="uk-UA" sz="1200" dirty="0" err="1" smtClean="0"/>
              <a:t>laser</a:t>
            </a:r>
            <a:r>
              <a:rPr lang="uk-UA" altLang="uk-UA" sz="1200" dirty="0" smtClean="0"/>
              <a:t>-</a:t>
            </a:r>
          </a:p>
          <a:p>
            <a:pPr>
              <a:lnSpc>
                <a:spcPct val="80000"/>
              </a:lnSpc>
            </a:pPr>
            <a:r>
              <a:rPr lang="uk-UA" altLang="uk-UA" sz="1200" dirty="0" err="1" smtClean="0"/>
              <a:t>Doppler</a:t>
            </a:r>
            <a:r>
              <a:rPr lang="uk-UA" altLang="uk-UA" sz="1200" dirty="0" smtClean="0"/>
              <a:t> </a:t>
            </a:r>
            <a:r>
              <a:rPr lang="uk-UA" altLang="uk-UA" sz="1200" dirty="0" err="1" smtClean="0"/>
              <a:t>flowmetry</a:t>
            </a:r>
            <a:r>
              <a:rPr lang="uk-UA" altLang="uk-UA" sz="1200" dirty="0" smtClean="0"/>
              <a:t> </a:t>
            </a:r>
            <a:r>
              <a:rPr lang="uk-UA" altLang="uk-UA" sz="1200" dirty="0" err="1" smtClean="0"/>
              <a:t>techniques</a:t>
            </a:r>
            <a:r>
              <a:rPr lang="uk-UA" altLang="uk-UA" sz="1200" dirty="0" smtClean="0"/>
              <a:t> [11] </a:t>
            </a:r>
            <a:r>
              <a:rPr lang="uk-UA" altLang="uk-UA" sz="1200" dirty="0" err="1" smtClean="0"/>
              <a:t>have</a:t>
            </a:r>
            <a:r>
              <a:rPr lang="uk-UA" altLang="uk-UA" sz="1200" dirty="0" smtClean="0"/>
              <a:t> </a:t>
            </a:r>
            <a:r>
              <a:rPr lang="uk-UA" altLang="uk-UA" sz="1200" dirty="0" err="1" smtClean="0"/>
              <a:t>the</a:t>
            </a:r>
            <a:r>
              <a:rPr lang="uk-UA" altLang="uk-UA" sz="1200" dirty="0" smtClean="0"/>
              <a:t> </a:t>
            </a:r>
            <a:r>
              <a:rPr lang="uk-UA" altLang="uk-UA" sz="1200" dirty="0" err="1" smtClean="0"/>
              <a:t>desired</a:t>
            </a:r>
            <a:r>
              <a:rPr lang="uk-UA" altLang="uk-UA" sz="1200" dirty="0" smtClean="0"/>
              <a:t> </a:t>
            </a:r>
            <a:r>
              <a:rPr lang="uk-UA" altLang="uk-UA" sz="1200" dirty="0" err="1" smtClean="0"/>
              <a:t>high</a:t>
            </a:r>
            <a:r>
              <a:rPr lang="uk-UA" altLang="uk-UA" sz="1200" dirty="0" smtClean="0"/>
              <a:t> </a:t>
            </a:r>
            <a:r>
              <a:rPr lang="uk-UA" altLang="uk-UA" sz="1200" dirty="0" err="1" smtClean="0"/>
              <a:t>spatial</a:t>
            </a:r>
            <a:r>
              <a:rPr lang="uk-UA" altLang="uk-UA" sz="1200" dirty="0" smtClean="0"/>
              <a:t> </a:t>
            </a:r>
            <a:r>
              <a:rPr lang="uk-UA" altLang="uk-UA" sz="1200" dirty="0" err="1" smtClean="0"/>
              <a:t>resolution</a:t>
            </a:r>
            <a:r>
              <a:rPr lang="uk-UA" altLang="uk-UA" sz="1200" dirty="0" smtClean="0"/>
              <a:t>, </a:t>
            </a:r>
            <a:r>
              <a:rPr lang="uk-UA" altLang="uk-UA" sz="1200" dirty="0" err="1" smtClean="0"/>
              <a:t>but</a:t>
            </a:r>
            <a:r>
              <a:rPr lang="uk-UA" altLang="uk-UA" sz="1200" dirty="0" smtClean="0"/>
              <a:t> </a:t>
            </a:r>
            <a:r>
              <a:rPr lang="uk-UA" altLang="uk-UA" sz="1200" dirty="0" err="1" smtClean="0"/>
              <a:t>are</a:t>
            </a:r>
            <a:r>
              <a:rPr lang="uk-UA" altLang="uk-UA" sz="1200" dirty="0" smtClean="0"/>
              <a:t> </a:t>
            </a:r>
            <a:r>
              <a:rPr lang="uk-UA" altLang="uk-UA" sz="1200" dirty="0" err="1" smtClean="0"/>
              <a:t>limited</a:t>
            </a:r>
            <a:r>
              <a:rPr lang="uk-UA" altLang="uk-UA" sz="1200" dirty="0" smtClean="0"/>
              <a:t> </a:t>
            </a:r>
            <a:r>
              <a:rPr lang="uk-UA" altLang="uk-UA" sz="1200" dirty="0" err="1" smtClean="0"/>
              <a:t>to</a:t>
            </a:r>
            <a:endParaRPr lang="uk-UA" altLang="uk-UA" sz="1200" dirty="0" smtClean="0"/>
          </a:p>
          <a:p>
            <a:pPr>
              <a:lnSpc>
                <a:spcPct val="80000"/>
              </a:lnSpc>
            </a:pPr>
            <a:r>
              <a:rPr lang="uk-UA" altLang="uk-UA" sz="1200" dirty="0" err="1" smtClean="0"/>
              <a:t>two-dimensional</a:t>
            </a:r>
            <a:r>
              <a:rPr lang="uk-UA" altLang="uk-UA" sz="1200" dirty="0" smtClean="0"/>
              <a:t> </a:t>
            </a:r>
            <a:r>
              <a:rPr lang="uk-UA" altLang="uk-UA" sz="1200" dirty="0" err="1" smtClean="0"/>
              <a:t>mapping</a:t>
            </a:r>
            <a:r>
              <a:rPr lang="uk-UA" altLang="uk-UA" sz="1200" dirty="0" smtClean="0"/>
              <a:t> </a:t>
            </a:r>
            <a:r>
              <a:rPr lang="uk-UA" altLang="uk-UA" sz="1200" dirty="0" err="1" smtClean="0"/>
              <a:t>of</a:t>
            </a:r>
            <a:r>
              <a:rPr lang="uk-UA" altLang="uk-UA" sz="1200" dirty="0" smtClean="0"/>
              <a:t> CBF </a:t>
            </a:r>
            <a:r>
              <a:rPr lang="uk-UA" altLang="uk-UA" sz="1200" dirty="0" err="1" smtClean="0"/>
              <a:t>and</a:t>
            </a:r>
            <a:r>
              <a:rPr lang="uk-UA" altLang="uk-UA" sz="1200" dirty="0" smtClean="0"/>
              <a:t> </a:t>
            </a:r>
            <a:r>
              <a:rPr lang="uk-UA" altLang="uk-UA" sz="1200" dirty="0" err="1" smtClean="0"/>
              <a:t>require</a:t>
            </a:r>
            <a:r>
              <a:rPr lang="uk-UA" altLang="uk-UA" sz="1200" dirty="0" smtClean="0"/>
              <a:t> </a:t>
            </a:r>
            <a:r>
              <a:rPr lang="uk-UA" altLang="uk-UA" sz="1200" dirty="0" err="1" smtClean="0"/>
              <a:t>surgical</a:t>
            </a:r>
            <a:r>
              <a:rPr lang="uk-UA" altLang="uk-UA" sz="1200" dirty="0" smtClean="0"/>
              <a:t> </a:t>
            </a:r>
            <a:r>
              <a:rPr lang="uk-UA" altLang="uk-UA" sz="1200" dirty="0" err="1" smtClean="0"/>
              <a:t>opening</a:t>
            </a:r>
            <a:r>
              <a:rPr lang="uk-UA" altLang="uk-UA" sz="1200" dirty="0" smtClean="0"/>
              <a:t> </a:t>
            </a:r>
            <a:r>
              <a:rPr lang="uk-UA" altLang="uk-UA" sz="1200" dirty="0" err="1" smtClean="0"/>
              <a:t>or</a:t>
            </a:r>
            <a:r>
              <a:rPr lang="uk-UA" altLang="uk-UA" sz="1200" dirty="0" smtClean="0"/>
              <a:t> </a:t>
            </a:r>
            <a:r>
              <a:rPr lang="uk-UA" altLang="uk-UA" sz="1200" dirty="0" err="1" smtClean="0"/>
              <a:t>substantial</a:t>
            </a:r>
            <a:r>
              <a:rPr lang="uk-UA" altLang="uk-UA" sz="1200" dirty="0" smtClean="0"/>
              <a:t> </a:t>
            </a:r>
            <a:r>
              <a:rPr lang="uk-UA" altLang="uk-UA" sz="1200" dirty="0" err="1" smtClean="0"/>
              <a:t>thinning</a:t>
            </a:r>
            <a:r>
              <a:rPr lang="uk-UA" altLang="uk-UA" sz="1200" dirty="0" smtClean="0"/>
              <a:t> </a:t>
            </a:r>
            <a:r>
              <a:rPr lang="uk-UA" altLang="uk-UA" sz="1200" dirty="0" err="1" smtClean="0"/>
              <a:t>of</a:t>
            </a:r>
            <a:r>
              <a:rPr lang="uk-UA" altLang="uk-UA" sz="1200" dirty="0" smtClean="0"/>
              <a:t> </a:t>
            </a:r>
            <a:r>
              <a:rPr lang="uk-UA" altLang="uk-UA" sz="1200" dirty="0" err="1" smtClean="0"/>
              <a:t>the</a:t>
            </a:r>
            <a:endParaRPr lang="uk-UA" altLang="uk-UA" sz="1200" dirty="0" smtClean="0"/>
          </a:p>
          <a:p>
            <a:pPr>
              <a:lnSpc>
                <a:spcPct val="80000"/>
              </a:lnSpc>
            </a:pPr>
            <a:r>
              <a:rPr lang="uk-UA" altLang="uk-UA" sz="1200" dirty="0" err="1" smtClean="0"/>
              <a:t>cranium</a:t>
            </a:r>
            <a:r>
              <a:rPr lang="uk-UA" altLang="uk-UA" sz="1200" dirty="0" smtClean="0"/>
              <a:t> </a:t>
            </a:r>
            <a:r>
              <a:rPr lang="uk-UA" altLang="uk-UA" sz="1200" dirty="0" err="1" smtClean="0"/>
              <a:t>during</a:t>
            </a:r>
            <a:r>
              <a:rPr lang="uk-UA" altLang="uk-UA" sz="1200" dirty="0" smtClean="0"/>
              <a:t> </a:t>
            </a:r>
            <a:r>
              <a:rPr lang="uk-UA" altLang="uk-UA" sz="1200" dirty="0" err="1" smtClean="0"/>
              <a:t>the</a:t>
            </a:r>
            <a:r>
              <a:rPr lang="uk-UA" altLang="uk-UA" sz="1200" dirty="0" smtClean="0"/>
              <a:t> </a:t>
            </a:r>
            <a:r>
              <a:rPr lang="uk-UA" altLang="uk-UA" sz="1200" dirty="0" err="1" smtClean="0"/>
              <a:t>study</a:t>
            </a:r>
            <a:r>
              <a:rPr lang="uk-UA" altLang="uk-UA" sz="1200" dirty="0" smtClean="0"/>
              <a:t>. </a:t>
            </a:r>
            <a:r>
              <a:rPr lang="uk-UA" altLang="uk-UA" sz="1200" dirty="0" err="1" smtClean="0"/>
              <a:t>Photoacoustic</a:t>
            </a:r>
            <a:r>
              <a:rPr lang="uk-UA" altLang="uk-UA" sz="1200" dirty="0" smtClean="0"/>
              <a:t> </a:t>
            </a:r>
            <a:r>
              <a:rPr lang="uk-UA" altLang="uk-UA" sz="1200" dirty="0" err="1" smtClean="0"/>
              <a:t>imaging</a:t>
            </a:r>
            <a:r>
              <a:rPr lang="uk-UA" altLang="uk-UA" sz="1200" dirty="0" smtClean="0"/>
              <a:t>, </a:t>
            </a:r>
            <a:r>
              <a:rPr lang="uk-UA" altLang="uk-UA" sz="1200" dirty="0" err="1" smtClean="0"/>
              <a:t>based</a:t>
            </a:r>
            <a:r>
              <a:rPr lang="uk-UA" altLang="uk-UA" sz="1200" dirty="0" smtClean="0"/>
              <a:t> </a:t>
            </a:r>
            <a:r>
              <a:rPr lang="uk-UA" altLang="uk-UA" sz="1200" dirty="0" err="1" smtClean="0"/>
              <a:t>on</a:t>
            </a:r>
            <a:r>
              <a:rPr lang="uk-UA" altLang="uk-UA" sz="1200" dirty="0" smtClean="0"/>
              <a:t> </a:t>
            </a:r>
            <a:r>
              <a:rPr lang="uk-UA" altLang="uk-UA" sz="1200" dirty="0" err="1" smtClean="0"/>
              <a:t>thermal-acoustic</a:t>
            </a:r>
            <a:r>
              <a:rPr lang="uk-UA" altLang="uk-UA" sz="1200" dirty="0" smtClean="0"/>
              <a:t> </a:t>
            </a:r>
            <a:r>
              <a:rPr lang="uk-UA" altLang="uk-UA" sz="1200" dirty="0" err="1" smtClean="0"/>
              <a:t>phenomena</a:t>
            </a:r>
            <a:endParaRPr lang="uk-UA" altLang="uk-UA" sz="1200" dirty="0" smtClean="0"/>
          </a:p>
          <a:p>
            <a:pPr>
              <a:lnSpc>
                <a:spcPct val="80000"/>
              </a:lnSpc>
            </a:pPr>
            <a:r>
              <a:rPr lang="uk-UA" altLang="uk-UA" sz="1200" dirty="0" err="1" smtClean="0"/>
              <a:t>resulting</a:t>
            </a:r>
            <a:r>
              <a:rPr lang="uk-UA" altLang="uk-UA" sz="1200" dirty="0" smtClean="0"/>
              <a:t> </a:t>
            </a:r>
            <a:r>
              <a:rPr lang="uk-UA" altLang="uk-UA" sz="1200" dirty="0" err="1" smtClean="0"/>
              <a:t>from</a:t>
            </a:r>
            <a:r>
              <a:rPr lang="uk-UA" altLang="uk-UA" sz="1200" dirty="0" smtClean="0"/>
              <a:t> </a:t>
            </a:r>
            <a:r>
              <a:rPr lang="uk-UA" altLang="uk-UA" sz="1200" dirty="0" err="1" smtClean="0"/>
              <a:t>the</a:t>
            </a:r>
            <a:r>
              <a:rPr lang="uk-UA" altLang="uk-UA" sz="1200" dirty="0" smtClean="0"/>
              <a:t> </a:t>
            </a:r>
            <a:r>
              <a:rPr lang="uk-UA" altLang="uk-UA" sz="1200" dirty="0" err="1" smtClean="0"/>
              <a:t>strong</a:t>
            </a:r>
            <a:r>
              <a:rPr lang="uk-UA" altLang="uk-UA" sz="1200" dirty="0" smtClean="0"/>
              <a:t> </a:t>
            </a:r>
            <a:r>
              <a:rPr lang="uk-UA" altLang="uk-UA" sz="1200" dirty="0" err="1" smtClean="0"/>
              <a:t>light</a:t>
            </a:r>
            <a:r>
              <a:rPr lang="uk-UA" altLang="uk-UA" sz="1200" dirty="0" smtClean="0"/>
              <a:t> </a:t>
            </a:r>
            <a:r>
              <a:rPr lang="uk-UA" altLang="uk-UA" sz="1200" dirty="0" err="1" smtClean="0"/>
              <a:t>absorption</a:t>
            </a:r>
            <a:r>
              <a:rPr lang="uk-UA" altLang="uk-UA" sz="1200" dirty="0" smtClean="0"/>
              <a:t> </a:t>
            </a:r>
            <a:r>
              <a:rPr lang="uk-UA" altLang="uk-UA" sz="1200" dirty="0" err="1" smtClean="0"/>
              <a:t>of</a:t>
            </a:r>
            <a:r>
              <a:rPr lang="uk-UA" altLang="uk-UA" sz="1200" dirty="0" smtClean="0"/>
              <a:t> </a:t>
            </a:r>
            <a:r>
              <a:rPr lang="uk-UA" altLang="uk-UA" sz="1200" dirty="0" err="1" smtClean="0"/>
              <a:t>blood</a:t>
            </a:r>
            <a:r>
              <a:rPr lang="uk-UA" altLang="uk-UA" sz="1200" dirty="0" smtClean="0"/>
              <a:t> </a:t>
            </a:r>
            <a:r>
              <a:rPr lang="uk-UA" altLang="uk-UA" sz="1200" dirty="0" err="1" smtClean="0"/>
              <a:t>and</a:t>
            </a:r>
            <a:r>
              <a:rPr lang="uk-UA" altLang="uk-UA" sz="1200" dirty="0" smtClean="0"/>
              <a:t> </a:t>
            </a:r>
            <a:r>
              <a:rPr lang="uk-UA" altLang="uk-UA" sz="1200" dirty="0" err="1" smtClean="0"/>
              <a:t>the</a:t>
            </a:r>
            <a:r>
              <a:rPr lang="uk-UA" altLang="uk-UA" sz="1200" dirty="0" smtClean="0"/>
              <a:t> </a:t>
            </a:r>
            <a:r>
              <a:rPr lang="uk-UA" altLang="uk-UA" sz="1200" dirty="0" err="1" smtClean="0"/>
              <a:t>subsequent</a:t>
            </a:r>
            <a:r>
              <a:rPr lang="uk-UA" altLang="uk-UA" sz="1200" dirty="0" smtClean="0"/>
              <a:t> </a:t>
            </a:r>
            <a:r>
              <a:rPr lang="uk-UA" altLang="uk-UA" sz="1200" dirty="0" err="1" smtClean="0"/>
              <a:t>thermo-elastic</a:t>
            </a:r>
            <a:endParaRPr lang="uk-UA" altLang="uk-UA" sz="1200" dirty="0" smtClean="0"/>
          </a:p>
          <a:p>
            <a:pPr>
              <a:lnSpc>
                <a:spcPct val="80000"/>
              </a:lnSpc>
            </a:pPr>
            <a:r>
              <a:rPr lang="uk-UA" altLang="uk-UA" sz="1200" dirty="0" err="1" smtClean="0"/>
              <a:t>expansion</a:t>
            </a:r>
            <a:r>
              <a:rPr lang="uk-UA" altLang="uk-UA" sz="1200" dirty="0" smtClean="0"/>
              <a:t>, </a:t>
            </a:r>
            <a:r>
              <a:rPr lang="uk-UA" altLang="uk-UA" sz="1200" dirty="0" err="1" smtClean="0"/>
              <a:t>has</a:t>
            </a:r>
            <a:r>
              <a:rPr lang="uk-UA" altLang="uk-UA" sz="1200" dirty="0" smtClean="0"/>
              <a:t> </a:t>
            </a:r>
            <a:r>
              <a:rPr lang="uk-UA" altLang="uk-UA" sz="1200" dirty="0" err="1" smtClean="0"/>
              <a:t>recently</a:t>
            </a:r>
            <a:r>
              <a:rPr lang="uk-UA" altLang="uk-UA" sz="1200" dirty="0" smtClean="0"/>
              <a:t> </a:t>
            </a:r>
            <a:r>
              <a:rPr lang="uk-UA" altLang="uk-UA" sz="1200" dirty="0" err="1" smtClean="0"/>
              <a:t>been</a:t>
            </a:r>
            <a:r>
              <a:rPr lang="uk-UA" altLang="uk-UA" sz="1200" dirty="0" smtClean="0"/>
              <a:t> </a:t>
            </a:r>
            <a:r>
              <a:rPr lang="uk-UA" altLang="uk-UA" sz="1200" dirty="0" err="1" smtClean="0"/>
              <a:t>reported</a:t>
            </a:r>
            <a:r>
              <a:rPr lang="uk-UA" altLang="uk-UA" sz="1200" dirty="0" smtClean="0"/>
              <a:t> </a:t>
            </a:r>
            <a:r>
              <a:rPr lang="uk-UA" altLang="uk-UA" sz="1200" dirty="0" err="1" smtClean="0"/>
              <a:t>to</a:t>
            </a:r>
            <a:r>
              <a:rPr lang="uk-UA" altLang="uk-UA" sz="1200" dirty="0" smtClean="0"/>
              <a:t> </a:t>
            </a:r>
            <a:r>
              <a:rPr lang="uk-UA" altLang="uk-UA" sz="1200" dirty="0" err="1" smtClean="0"/>
              <a:t>map</a:t>
            </a:r>
            <a:r>
              <a:rPr lang="uk-UA" altLang="uk-UA" sz="1200" dirty="0" smtClean="0"/>
              <a:t> </a:t>
            </a:r>
            <a:r>
              <a:rPr lang="uk-UA" altLang="uk-UA" sz="1200" dirty="0" err="1" smtClean="0"/>
              <a:t>vascular</a:t>
            </a:r>
            <a:r>
              <a:rPr lang="uk-UA" altLang="uk-UA" sz="1200" dirty="0" smtClean="0"/>
              <a:t> </a:t>
            </a:r>
            <a:r>
              <a:rPr lang="uk-UA" altLang="uk-UA" sz="1200" dirty="0" err="1" smtClean="0"/>
              <a:t>structures</a:t>
            </a:r>
            <a:r>
              <a:rPr lang="uk-UA" altLang="uk-UA" sz="1200" dirty="0" smtClean="0"/>
              <a:t> </a:t>
            </a:r>
            <a:r>
              <a:rPr lang="uk-UA" altLang="uk-UA" sz="1200" dirty="0" err="1" smtClean="0"/>
              <a:t>deep</a:t>
            </a:r>
            <a:r>
              <a:rPr lang="uk-UA" altLang="uk-UA" sz="1200" dirty="0" smtClean="0"/>
              <a:t> </a:t>
            </a:r>
            <a:r>
              <a:rPr lang="uk-UA" altLang="uk-UA" sz="1200" dirty="0" err="1" smtClean="0"/>
              <a:t>within</a:t>
            </a:r>
            <a:r>
              <a:rPr lang="uk-UA" altLang="uk-UA" sz="1200" dirty="0" smtClean="0"/>
              <a:t> </a:t>
            </a:r>
            <a:r>
              <a:rPr lang="uk-UA" altLang="uk-UA" sz="1200" dirty="0" err="1" smtClean="0"/>
              <a:t>the</a:t>
            </a:r>
            <a:r>
              <a:rPr lang="uk-UA" altLang="uk-UA" sz="1200" dirty="0" smtClean="0"/>
              <a:t> </a:t>
            </a:r>
            <a:r>
              <a:rPr lang="uk-UA" altLang="uk-UA" sz="1200" dirty="0" err="1" smtClean="0"/>
              <a:t>brain</a:t>
            </a:r>
            <a:r>
              <a:rPr lang="uk-UA" altLang="uk-UA" sz="1200" dirty="0" smtClean="0"/>
              <a:t> </a:t>
            </a:r>
            <a:r>
              <a:rPr lang="uk-UA" altLang="uk-UA" sz="1200" dirty="0" err="1" smtClean="0"/>
              <a:t>of</a:t>
            </a:r>
            <a:endParaRPr lang="uk-UA" altLang="uk-UA" sz="1200" dirty="0" smtClean="0"/>
          </a:p>
          <a:p>
            <a:pPr>
              <a:lnSpc>
                <a:spcPct val="80000"/>
              </a:lnSpc>
            </a:pPr>
            <a:r>
              <a:rPr lang="uk-UA" altLang="uk-UA" sz="1200" dirty="0" err="1" smtClean="0"/>
              <a:t>small</a:t>
            </a:r>
            <a:r>
              <a:rPr lang="uk-UA" altLang="uk-UA" sz="1200" dirty="0" smtClean="0"/>
              <a:t> </a:t>
            </a:r>
            <a:r>
              <a:rPr lang="uk-UA" altLang="uk-UA" sz="1200" dirty="0" err="1" smtClean="0"/>
              <a:t>animals</a:t>
            </a:r>
            <a:r>
              <a:rPr lang="uk-UA" altLang="uk-UA" sz="1200" dirty="0" smtClean="0"/>
              <a:t> [12,13]. </a:t>
            </a:r>
            <a:r>
              <a:rPr lang="uk-UA" altLang="uk-UA" sz="1200" dirty="0" err="1" smtClean="0"/>
              <a:t>However</a:t>
            </a:r>
            <a:r>
              <a:rPr lang="uk-UA" altLang="uk-UA" sz="1200" dirty="0" smtClean="0"/>
              <a:t>, </a:t>
            </a:r>
            <a:r>
              <a:rPr lang="uk-UA" altLang="uk-UA" sz="1200" dirty="0" err="1" smtClean="0"/>
              <a:t>the</a:t>
            </a:r>
            <a:r>
              <a:rPr lang="uk-UA" altLang="uk-UA" sz="1200" dirty="0" smtClean="0"/>
              <a:t> </a:t>
            </a:r>
            <a:r>
              <a:rPr lang="uk-UA" altLang="uk-UA" sz="1200" dirty="0" err="1" smtClean="0"/>
              <a:t>spatial</a:t>
            </a:r>
            <a:r>
              <a:rPr lang="uk-UA" altLang="uk-UA" sz="1200" dirty="0" smtClean="0"/>
              <a:t> (~100 </a:t>
            </a:r>
            <a:r>
              <a:rPr lang="uk-UA" altLang="uk-UA" sz="1200" dirty="0" err="1" smtClean="0"/>
              <a:t>μm</a:t>
            </a:r>
            <a:r>
              <a:rPr lang="uk-UA" altLang="uk-UA" sz="1200" dirty="0" smtClean="0"/>
              <a:t>) </a:t>
            </a:r>
            <a:r>
              <a:rPr lang="uk-UA" altLang="uk-UA" sz="1200" dirty="0" err="1" smtClean="0"/>
              <a:t>resolution</a:t>
            </a:r>
            <a:r>
              <a:rPr lang="uk-UA" altLang="uk-UA" sz="1200" dirty="0" smtClean="0"/>
              <a:t> </a:t>
            </a:r>
            <a:r>
              <a:rPr lang="uk-UA" altLang="uk-UA" sz="1200" dirty="0" err="1" smtClean="0"/>
              <a:t>of</a:t>
            </a:r>
            <a:r>
              <a:rPr lang="uk-UA" altLang="uk-UA" sz="1200" dirty="0" smtClean="0"/>
              <a:t> </a:t>
            </a:r>
            <a:r>
              <a:rPr lang="uk-UA" altLang="uk-UA" sz="1200" dirty="0" err="1" smtClean="0"/>
              <a:t>this</a:t>
            </a:r>
            <a:r>
              <a:rPr lang="uk-UA" altLang="uk-UA" sz="1200" dirty="0" smtClean="0"/>
              <a:t> </a:t>
            </a:r>
            <a:r>
              <a:rPr lang="uk-UA" altLang="uk-UA" sz="1200" dirty="0" err="1" smtClean="0"/>
              <a:t>approach</a:t>
            </a:r>
            <a:r>
              <a:rPr lang="uk-UA" altLang="uk-UA" sz="1200" dirty="0" smtClean="0"/>
              <a:t> </a:t>
            </a:r>
            <a:r>
              <a:rPr lang="uk-UA" altLang="uk-UA" sz="1200" dirty="0" err="1" smtClean="0"/>
              <a:t>is</a:t>
            </a:r>
            <a:r>
              <a:rPr lang="uk-UA" altLang="uk-UA" sz="1200" dirty="0" smtClean="0"/>
              <a:t> </a:t>
            </a:r>
            <a:r>
              <a:rPr lang="uk-UA" altLang="uk-UA" sz="1200" dirty="0" err="1" smtClean="0"/>
              <a:t>limited</a:t>
            </a:r>
            <a:endParaRPr lang="en-US" altLang="uk-UA" sz="1200" dirty="0" smtClean="0"/>
          </a:p>
          <a:p>
            <a:pPr>
              <a:lnSpc>
                <a:spcPct val="80000"/>
              </a:lnSpc>
            </a:pPr>
            <a:r>
              <a:rPr lang="uk-UA" altLang="uk-UA" sz="1200" dirty="0" err="1" smtClean="0"/>
              <a:t>by</a:t>
            </a:r>
            <a:r>
              <a:rPr lang="uk-UA" altLang="uk-UA" sz="1200" dirty="0" smtClean="0"/>
              <a:t> </a:t>
            </a:r>
            <a:r>
              <a:rPr lang="uk-UA" altLang="uk-UA" sz="1200" dirty="0" err="1" smtClean="0"/>
              <a:t>the</a:t>
            </a:r>
            <a:r>
              <a:rPr lang="uk-UA" altLang="uk-UA" sz="1200" dirty="0" smtClean="0"/>
              <a:t> </a:t>
            </a:r>
            <a:r>
              <a:rPr lang="uk-UA" altLang="uk-UA" sz="1200" dirty="0" err="1" smtClean="0"/>
              <a:t>viscoelastic</a:t>
            </a:r>
            <a:r>
              <a:rPr lang="uk-UA" altLang="uk-UA" sz="1200" dirty="0" smtClean="0"/>
              <a:t> </a:t>
            </a:r>
            <a:r>
              <a:rPr lang="uk-UA" altLang="uk-UA" sz="1200" dirty="0" err="1" smtClean="0"/>
              <a:t>filtering</a:t>
            </a:r>
            <a:r>
              <a:rPr lang="uk-UA" altLang="uk-UA" sz="1200" dirty="0" smtClean="0"/>
              <a:t> </a:t>
            </a:r>
            <a:r>
              <a:rPr lang="uk-UA" altLang="uk-UA" sz="1200" dirty="0" err="1" smtClean="0"/>
              <a:t>of</a:t>
            </a:r>
            <a:r>
              <a:rPr lang="uk-UA" altLang="uk-UA" sz="1200" dirty="0" smtClean="0"/>
              <a:t> </a:t>
            </a:r>
            <a:r>
              <a:rPr lang="uk-UA" altLang="uk-UA" sz="1200" dirty="0" err="1" smtClean="0"/>
              <a:t>higher</a:t>
            </a:r>
            <a:r>
              <a:rPr lang="uk-UA" altLang="uk-UA" sz="1200" dirty="0" smtClean="0"/>
              <a:t> </a:t>
            </a:r>
            <a:r>
              <a:rPr lang="uk-UA" altLang="uk-UA" sz="1200" dirty="0" err="1" smtClean="0"/>
              <a:t>acoustic</a:t>
            </a:r>
            <a:r>
              <a:rPr lang="uk-UA" altLang="uk-UA" sz="1200" dirty="0" smtClean="0"/>
              <a:t> </a:t>
            </a:r>
            <a:r>
              <a:rPr lang="uk-UA" altLang="uk-UA" sz="1200" dirty="0" err="1" smtClean="0"/>
              <a:t>frequencies</a:t>
            </a:r>
            <a:r>
              <a:rPr lang="uk-UA" altLang="uk-UA" sz="1200" dirty="0" smtClean="0"/>
              <a:t> </a:t>
            </a:r>
            <a:r>
              <a:rPr lang="uk-UA" altLang="uk-UA" sz="1200" dirty="0" err="1" smtClean="0"/>
              <a:t>by</a:t>
            </a:r>
            <a:r>
              <a:rPr lang="uk-UA" altLang="uk-UA" sz="1200" dirty="0" smtClean="0"/>
              <a:t> </a:t>
            </a:r>
            <a:r>
              <a:rPr lang="uk-UA" altLang="uk-UA" sz="1200" dirty="0" err="1" smtClean="0"/>
              <a:t>the</a:t>
            </a:r>
            <a:r>
              <a:rPr lang="uk-UA" altLang="uk-UA" sz="1200" dirty="0" smtClean="0"/>
              <a:t> </a:t>
            </a:r>
            <a:r>
              <a:rPr lang="uk-UA" altLang="uk-UA" sz="1200" dirty="0" err="1" smtClean="0"/>
              <a:t>tissue</a:t>
            </a:r>
            <a:r>
              <a:rPr lang="uk-UA" altLang="uk-UA" sz="1200" dirty="0" smtClean="0"/>
              <a:t>. </a:t>
            </a:r>
            <a:r>
              <a:rPr lang="uk-UA" altLang="uk-UA" sz="1200" dirty="0" err="1" smtClean="0"/>
              <a:t>Moreover</a:t>
            </a:r>
            <a:r>
              <a:rPr lang="uk-UA" altLang="uk-UA" sz="1200" dirty="0" smtClean="0"/>
              <a:t>, </a:t>
            </a:r>
            <a:r>
              <a:rPr lang="uk-UA" altLang="uk-UA" sz="1200" dirty="0" err="1" smtClean="0"/>
              <a:t>blood</a:t>
            </a:r>
            <a:r>
              <a:rPr lang="uk-UA" altLang="uk-UA" sz="1200" dirty="0" smtClean="0"/>
              <a:t> </a:t>
            </a:r>
            <a:r>
              <a:rPr lang="uk-UA" altLang="uk-UA" sz="1200" dirty="0" err="1" smtClean="0"/>
              <a:t>flow</a:t>
            </a:r>
            <a:endParaRPr lang="uk-UA" altLang="uk-UA" sz="1200" dirty="0" smtClean="0"/>
          </a:p>
          <a:p>
            <a:pPr>
              <a:lnSpc>
                <a:spcPct val="80000"/>
              </a:lnSpc>
            </a:pPr>
            <a:r>
              <a:rPr lang="uk-UA" altLang="uk-UA" sz="1200" dirty="0" err="1" smtClean="0"/>
              <a:t>information</a:t>
            </a:r>
            <a:r>
              <a:rPr lang="uk-UA" altLang="uk-UA" sz="1200" dirty="0" smtClean="0"/>
              <a:t> </a:t>
            </a:r>
            <a:r>
              <a:rPr lang="uk-UA" altLang="uk-UA" sz="1200" dirty="0" err="1" smtClean="0"/>
              <a:t>is</a:t>
            </a:r>
            <a:r>
              <a:rPr lang="uk-UA" altLang="uk-UA" sz="1200" dirty="0" smtClean="0"/>
              <a:t> </a:t>
            </a:r>
            <a:r>
              <a:rPr lang="uk-UA" altLang="uk-UA" sz="1200" dirty="0" err="1" smtClean="0"/>
              <a:t>not</a:t>
            </a:r>
            <a:r>
              <a:rPr lang="uk-UA" altLang="uk-UA" sz="1200" dirty="0" smtClean="0"/>
              <a:t> </a:t>
            </a:r>
            <a:r>
              <a:rPr lang="uk-UA" altLang="uk-UA" sz="1200" dirty="0" err="1" smtClean="0"/>
              <a:t>forthcoming</a:t>
            </a:r>
            <a:r>
              <a:rPr lang="uk-UA" altLang="uk-UA" sz="1200" dirty="0" smtClean="0"/>
              <a:t> </a:t>
            </a:r>
            <a:r>
              <a:rPr lang="uk-UA" altLang="uk-UA" sz="1200" dirty="0" err="1" smtClean="0"/>
              <a:t>with</a:t>
            </a:r>
            <a:r>
              <a:rPr lang="uk-UA" altLang="uk-UA" sz="1200" dirty="0" smtClean="0"/>
              <a:t> </a:t>
            </a:r>
            <a:r>
              <a:rPr lang="uk-UA" altLang="uk-UA" sz="1200" dirty="0" err="1" smtClean="0"/>
              <a:t>this</a:t>
            </a:r>
            <a:r>
              <a:rPr lang="uk-UA" altLang="uk-UA" sz="1200" dirty="0" smtClean="0"/>
              <a:t> </a:t>
            </a:r>
            <a:r>
              <a:rPr lang="uk-UA" altLang="uk-UA" sz="1200" dirty="0" err="1" smtClean="0"/>
              <a:t>method</a:t>
            </a:r>
            <a:r>
              <a:rPr lang="uk-UA" altLang="uk-UA" sz="1200" dirty="0" smtClean="0"/>
              <a:t>. </a:t>
            </a:r>
            <a:r>
              <a:rPr lang="uk-UA" altLang="uk-UA" sz="1200" dirty="0" err="1" smtClean="0"/>
              <a:t>Confocal</a:t>
            </a:r>
            <a:r>
              <a:rPr lang="uk-UA" altLang="uk-UA" sz="1200" dirty="0" smtClean="0"/>
              <a:t> </a:t>
            </a:r>
            <a:r>
              <a:rPr lang="uk-UA" altLang="uk-UA" sz="1200" dirty="0" err="1" smtClean="0"/>
              <a:t>microscopy</a:t>
            </a:r>
            <a:r>
              <a:rPr lang="uk-UA" altLang="uk-UA" sz="1200" dirty="0" smtClean="0"/>
              <a:t>, a </a:t>
            </a:r>
            <a:r>
              <a:rPr lang="uk-UA" altLang="uk-UA" sz="1200" dirty="0" err="1" smtClean="0"/>
              <a:t>widely</a:t>
            </a:r>
            <a:r>
              <a:rPr lang="uk-UA" altLang="uk-UA" sz="1200" dirty="0" smtClean="0"/>
              <a:t> </a:t>
            </a:r>
            <a:r>
              <a:rPr lang="uk-UA" altLang="uk-UA" sz="1200" dirty="0" err="1" smtClean="0"/>
              <a:t>used</a:t>
            </a:r>
            <a:endParaRPr lang="uk-UA" altLang="uk-UA" sz="1200" dirty="0" smtClean="0"/>
          </a:p>
          <a:p>
            <a:pPr>
              <a:lnSpc>
                <a:spcPct val="80000"/>
              </a:lnSpc>
            </a:pPr>
            <a:r>
              <a:rPr lang="uk-UA" altLang="uk-UA" sz="1200" dirty="0" err="1" smtClean="0"/>
              <a:t>technique</a:t>
            </a:r>
            <a:r>
              <a:rPr lang="uk-UA" altLang="uk-UA" sz="1200" dirty="0" smtClean="0"/>
              <a:t> </a:t>
            </a:r>
            <a:r>
              <a:rPr lang="uk-UA" altLang="uk-UA" sz="1200" dirty="0" err="1" smtClean="0"/>
              <a:t>that</a:t>
            </a:r>
            <a:r>
              <a:rPr lang="uk-UA" altLang="uk-UA" sz="1200" dirty="0" smtClean="0"/>
              <a:t> </a:t>
            </a:r>
            <a:r>
              <a:rPr lang="uk-UA" altLang="uk-UA" sz="1200" dirty="0" err="1" smtClean="0"/>
              <a:t>is</a:t>
            </a:r>
            <a:r>
              <a:rPr lang="uk-UA" altLang="uk-UA" sz="1200" dirty="0" smtClean="0"/>
              <a:t> </a:t>
            </a:r>
            <a:r>
              <a:rPr lang="uk-UA" altLang="uk-UA" sz="1200" dirty="0" err="1" smtClean="0"/>
              <a:t>capable</a:t>
            </a:r>
            <a:r>
              <a:rPr lang="uk-UA" altLang="uk-UA" sz="1200" dirty="0" smtClean="0"/>
              <a:t> </a:t>
            </a:r>
            <a:r>
              <a:rPr lang="uk-UA" altLang="uk-UA" sz="1200" dirty="0" err="1" smtClean="0"/>
              <a:t>of</a:t>
            </a:r>
            <a:r>
              <a:rPr lang="uk-UA" altLang="uk-UA" sz="1200" dirty="0" smtClean="0"/>
              <a:t> </a:t>
            </a:r>
            <a:r>
              <a:rPr lang="uk-UA" altLang="uk-UA" sz="1200" dirty="0" err="1" smtClean="0"/>
              <a:t>ultrahigh</a:t>
            </a:r>
            <a:r>
              <a:rPr lang="uk-UA" altLang="uk-UA" sz="1200" dirty="0" smtClean="0"/>
              <a:t> </a:t>
            </a:r>
            <a:r>
              <a:rPr lang="uk-UA" altLang="uk-UA" sz="1200" dirty="0" err="1" smtClean="0"/>
              <a:t>resolution</a:t>
            </a:r>
            <a:r>
              <a:rPr lang="uk-UA" altLang="uk-UA" sz="1200" dirty="0" smtClean="0"/>
              <a:t> </a:t>
            </a:r>
            <a:r>
              <a:rPr lang="uk-UA" altLang="uk-UA" sz="1200" dirty="0" err="1" smtClean="0"/>
              <a:t>mapping</a:t>
            </a:r>
            <a:r>
              <a:rPr lang="uk-UA" altLang="uk-UA" sz="1200" dirty="0" smtClean="0"/>
              <a:t> </a:t>
            </a:r>
            <a:r>
              <a:rPr lang="uk-UA" altLang="uk-UA" sz="1200" dirty="0" err="1" smtClean="0"/>
              <a:t>of</a:t>
            </a:r>
            <a:r>
              <a:rPr lang="uk-UA" altLang="uk-UA" sz="1200" dirty="0" smtClean="0"/>
              <a:t> </a:t>
            </a:r>
            <a:r>
              <a:rPr lang="uk-UA" altLang="uk-UA" sz="1200" dirty="0" err="1" smtClean="0"/>
              <a:t>the</a:t>
            </a:r>
            <a:r>
              <a:rPr lang="uk-UA" altLang="uk-UA" sz="1200" dirty="0" smtClean="0"/>
              <a:t> </a:t>
            </a:r>
            <a:r>
              <a:rPr lang="uk-UA" altLang="uk-UA" sz="1200" dirty="0" err="1" smtClean="0"/>
              <a:t>cerebrovasculature</a:t>
            </a:r>
            <a:r>
              <a:rPr lang="uk-UA" altLang="uk-UA" sz="1200" dirty="0" smtClean="0"/>
              <a:t> [14], </a:t>
            </a:r>
            <a:r>
              <a:rPr lang="uk-UA" altLang="uk-UA" sz="1200" dirty="0" err="1" smtClean="0"/>
              <a:t>also</a:t>
            </a:r>
            <a:endParaRPr lang="uk-UA" altLang="uk-UA" sz="1200" dirty="0" smtClean="0"/>
          </a:p>
          <a:p>
            <a:pPr>
              <a:lnSpc>
                <a:spcPct val="80000"/>
              </a:lnSpc>
            </a:pPr>
            <a:r>
              <a:rPr lang="uk-UA" altLang="uk-UA" sz="1200" dirty="0" err="1" smtClean="0"/>
              <a:t>requires</a:t>
            </a:r>
            <a:r>
              <a:rPr lang="uk-UA" altLang="uk-UA" sz="1200" dirty="0" smtClean="0"/>
              <a:t> </a:t>
            </a:r>
            <a:r>
              <a:rPr lang="uk-UA" altLang="uk-UA" sz="1200" dirty="0" err="1" smtClean="0"/>
              <a:t>the</a:t>
            </a:r>
            <a:r>
              <a:rPr lang="uk-UA" altLang="uk-UA" sz="1200" dirty="0" smtClean="0"/>
              <a:t> </a:t>
            </a:r>
            <a:r>
              <a:rPr lang="uk-UA" altLang="uk-UA" sz="1200" dirty="0" err="1" smtClean="0"/>
              <a:t>removal</a:t>
            </a:r>
            <a:r>
              <a:rPr lang="uk-UA" altLang="uk-UA" sz="1200" dirty="0" smtClean="0"/>
              <a:t> </a:t>
            </a:r>
            <a:r>
              <a:rPr lang="uk-UA" altLang="uk-UA" sz="1200" dirty="0" err="1" smtClean="0"/>
              <a:t>of</a:t>
            </a:r>
            <a:r>
              <a:rPr lang="uk-UA" altLang="uk-UA" sz="1200" dirty="0" smtClean="0"/>
              <a:t> </a:t>
            </a:r>
            <a:r>
              <a:rPr lang="uk-UA" altLang="uk-UA" sz="1200" dirty="0" err="1" smtClean="0"/>
              <a:t>intervening</a:t>
            </a:r>
            <a:r>
              <a:rPr lang="uk-UA" altLang="uk-UA" sz="1200" dirty="0" smtClean="0"/>
              <a:t> </a:t>
            </a:r>
            <a:r>
              <a:rPr lang="uk-UA" altLang="uk-UA" sz="1200" dirty="0" err="1" smtClean="0"/>
              <a:t>bone</a:t>
            </a:r>
            <a:r>
              <a:rPr lang="uk-UA" altLang="uk-UA" sz="1200" dirty="0" smtClean="0"/>
              <a:t> </a:t>
            </a:r>
            <a:r>
              <a:rPr lang="uk-UA" altLang="uk-UA" sz="1200" dirty="0" err="1" smtClean="0"/>
              <a:t>due</a:t>
            </a:r>
            <a:r>
              <a:rPr lang="uk-UA" altLang="uk-UA" sz="1200" dirty="0" smtClean="0"/>
              <a:t> </a:t>
            </a:r>
            <a:r>
              <a:rPr lang="uk-UA" altLang="uk-UA" sz="1200" dirty="0" err="1" smtClean="0"/>
              <a:t>to</a:t>
            </a:r>
            <a:r>
              <a:rPr lang="uk-UA" altLang="uk-UA" sz="1200" dirty="0" smtClean="0"/>
              <a:t> </a:t>
            </a:r>
            <a:r>
              <a:rPr lang="uk-UA" altLang="uk-UA" sz="1200" dirty="0" err="1" smtClean="0"/>
              <a:t>its</a:t>
            </a:r>
            <a:r>
              <a:rPr lang="uk-UA" altLang="uk-UA" sz="1200" dirty="0" smtClean="0"/>
              <a:t> </a:t>
            </a:r>
            <a:r>
              <a:rPr lang="uk-UA" altLang="uk-UA" sz="1200" dirty="0" err="1" smtClean="0"/>
              <a:t>limited</a:t>
            </a:r>
            <a:r>
              <a:rPr lang="uk-UA" altLang="uk-UA" sz="1200" dirty="0" smtClean="0"/>
              <a:t> </a:t>
            </a:r>
            <a:r>
              <a:rPr lang="uk-UA" altLang="uk-UA" sz="1200" dirty="0" err="1" smtClean="0"/>
              <a:t>imaging</a:t>
            </a:r>
            <a:r>
              <a:rPr lang="uk-UA" altLang="uk-UA" sz="1200" dirty="0" smtClean="0"/>
              <a:t> </a:t>
            </a:r>
            <a:r>
              <a:rPr lang="uk-UA" altLang="uk-UA" sz="1200" dirty="0" err="1" smtClean="0"/>
              <a:t>depth</a:t>
            </a:r>
            <a:r>
              <a:rPr lang="uk-UA" altLang="uk-UA" sz="1200" dirty="0" smtClean="0"/>
              <a:t> (</a:t>
            </a:r>
            <a:r>
              <a:rPr lang="uk-UA" altLang="uk-UA" sz="1200" dirty="0" err="1" smtClean="0"/>
              <a:t>up</a:t>
            </a:r>
            <a:r>
              <a:rPr lang="uk-UA" altLang="uk-UA" sz="1200" dirty="0" smtClean="0"/>
              <a:t> </a:t>
            </a:r>
            <a:r>
              <a:rPr lang="uk-UA" altLang="uk-UA" sz="1200" dirty="0" err="1" smtClean="0"/>
              <a:t>to</a:t>
            </a:r>
            <a:r>
              <a:rPr lang="uk-UA" altLang="uk-UA" sz="1200" dirty="0" smtClean="0"/>
              <a:t> 300 </a:t>
            </a:r>
            <a:r>
              <a:rPr lang="uk-UA" altLang="uk-UA" sz="1200" dirty="0" err="1" smtClean="0"/>
              <a:t>μm</a:t>
            </a:r>
            <a:r>
              <a:rPr lang="uk-UA" altLang="uk-UA" sz="1200" dirty="0" smtClean="0"/>
              <a:t>) </a:t>
            </a:r>
            <a:r>
              <a:rPr lang="uk-UA" altLang="uk-UA" sz="1200" dirty="0" err="1" smtClean="0"/>
              <a:t>and</a:t>
            </a:r>
            <a:endParaRPr lang="uk-UA" altLang="uk-UA" sz="1200" dirty="0" smtClean="0"/>
          </a:p>
          <a:p>
            <a:pPr>
              <a:lnSpc>
                <a:spcPct val="80000"/>
              </a:lnSpc>
            </a:pPr>
            <a:r>
              <a:rPr lang="uk-UA" altLang="uk-UA" sz="1200" dirty="0" err="1" smtClean="0"/>
              <a:t>the</a:t>
            </a:r>
            <a:r>
              <a:rPr lang="uk-UA" altLang="uk-UA" sz="1200" dirty="0" smtClean="0"/>
              <a:t> </a:t>
            </a:r>
            <a:r>
              <a:rPr lang="uk-UA" altLang="uk-UA" sz="1200" dirty="0" err="1" smtClean="0"/>
              <a:t>use</a:t>
            </a:r>
            <a:r>
              <a:rPr lang="uk-UA" altLang="uk-UA" sz="1200" dirty="0" smtClean="0"/>
              <a:t> </a:t>
            </a:r>
            <a:r>
              <a:rPr lang="uk-UA" altLang="uk-UA" sz="1200" dirty="0" err="1" smtClean="0"/>
              <a:t>of</a:t>
            </a:r>
            <a:r>
              <a:rPr lang="uk-UA" altLang="uk-UA" sz="1200" dirty="0" smtClean="0"/>
              <a:t> </a:t>
            </a:r>
            <a:r>
              <a:rPr lang="uk-UA" altLang="uk-UA" sz="1200" dirty="0" err="1" smtClean="0"/>
              <a:t>injected</a:t>
            </a:r>
            <a:r>
              <a:rPr lang="uk-UA" altLang="uk-UA" sz="1200" dirty="0" smtClean="0"/>
              <a:t> </a:t>
            </a:r>
            <a:r>
              <a:rPr lang="uk-UA" altLang="uk-UA" sz="1200" dirty="0" err="1" smtClean="0"/>
              <a:t>fluorescent</a:t>
            </a:r>
            <a:r>
              <a:rPr lang="uk-UA" altLang="uk-UA" sz="1200" dirty="0" smtClean="0"/>
              <a:t> </a:t>
            </a:r>
            <a:r>
              <a:rPr lang="uk-UA" altLang="uk-UA" sz="1200" dirty="0" err="1" smtClean="0"/>
              <a:t>tissue</a:t>
            </a:r>
            <a:r>
              <a:rPr lang="uk-UA" altLang="uk-UA" sz="1200" dirty="0" smtClean="0"/>
              <a:t> </a:t>
            </a:r>
            <a:r>
              <a:rPr lang="uk-UA" altLang="uk-UA" sz="1200" dirty="0" err="1" smtClean="0"/>
              <a:t>markers</a:t>
            </a:r>
            <a:r>
              <a:rPr lang="uk-UA" altLang="uk-UA" sz="1200" dirty="0" smtClean="0"/>
              <a:t>.</a:t>
            </a:r>
            <a:endParaRPr lang="uk-UA" dirty="0"/>
          </a:p>
        </p:txBody>
      </p:sp>
      <p:sp>
        <p:nvSpPr>
          <p:cNvPr id="4" name="Slide Number Placeholder 3"/>
          <p:cNvSpPr>
            <a:spLocks noGrp="1"/>
          </p:cNvSpPr>
          <p:nvPr>
            <p:ph type="sldNum" sz="quarter" idx="10"/>
          </p:nvPr>
        </p:nvSpPr>
        <p:spPr/>
        <p:txBody>
          <a:bodyPr/>
          <a:lstStyle/>
          <a:p>
            <a:fld id="{BD5C7E8F-EDC1-4DE5-9AF7-16BFCF4D4291}" type="slidenum">
              <a:rPr lang="uk-UA" altLang="uk-UA" smtClean="0"/>
              <a:pPr/>
              <a:t>12</a:t>
            </a:fld>
            <a:endParaRPr lang="uk-UA" altLang="uk-UA"/>
          </a:p>
        </p:txBody>
      </p:sp>
    </p:spTree>
    <p:extLst>
      <p:ext uri="{BB962C8B-B14F-4D97-AF65-F5344CB8AC3E}">
        <p14:creationId xmlns:p14="http://schemas.microsoft.com/office/powerpoint/2010/main" val="2799348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uk-U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uk-UA"/>
          </a:p>
        </p:txBody>
      </p:sp>
      <p:sp>
        <p:nvSpPr>
          <p:cNvPr id="4" name="Date Placeholder 3"/>
          <p:cNvSpPr>
            <a:spLocks noGrp="1"/>
          </p:cNvSpPr>
          <p:nvPr>
            <p:ph type="dt" sz="half" idx="10"/>
          </p:nvPr>
        </p:nvSpPr>
        <p:spPr/>
        <p:txBody>
          <a:bodyPr/>
          <a:lstStyle>
            <a:lvl1pPr>
              <a:defRPr/>
            </a:lvl1pPr>
          </a:lstStyle>
          <a:p>
            <a:endParaRPr lang="uk-UA" altLang="uk-UA"/>
          </a:p>
        </p:txBody>
      </p:sp>
      <p:sp>
        <p:nvSpPr>
          <p:cNvPr id="5" name="Footer Placeholder 4"/>
          <p:cNvSpPr>
            <a:spLocks noGrp="1"/>
          </p:cNvSpPr>
          <p:nvPr>
            <p:ph type="ftr" sz="quarter" idx="11"/>
          </p:nvPr>
        </p:nvSpPr>
        <p:spPr/>
        <p:txBody>
          <a:bodyPr/>
          <a:lstStyle>
            <a:lvl1pPr>
              <a:defRPr/>
            </a:lvl1pPr>
          </a:lstStyle>
          <a:p>
            <a:endParaRPr lang="uk-UA" altLang="uk-UA"/>
          </a:p>
        </p:txBody>
      </p:sp>
      <p:sp>
        <p:nvSpPr>
          <p:cNvPr id="6" name="Slide Number Placeholder 5"/>
          <p:cNvSpPr>
            <a:spLocks noGrp="1"/>
          </p:cNvSpPr>
          <p:nvPr>
            <p:ph type="sldNum" sz="quarter" idx="12"/>
          </p:nvPr>
        </p:nvSpPr>
        <p:spPr/>
        <p:txBody>
          <a:bodyPr/>
          <a:lstStyle>
            <a:lvl1pPr>
              <a:defRPr/>
            </a:lvl1pPr>
          </a:lstStyle>
          <a:p>
            <a:fld id="{3213F8EF-A07A-4F5F-8177-FEFDB913F1E5}" type="slidenum">
              <a:rPr lang="uk-UA" altLang="uk-UA"/>
              <a:pPr/>
              <a:t>‹#›</a:t>
            </a:fld>
            <a:endParaRPr lang="uk-UA" altLang="uk-UA"/>
          </a:p>
        </p:txBody>
      </p:sp>
    </p:spTree>
    <p:extLst>
      <p:ext uri="{BB962C8B-B14F-4D97-AF65-F5344CB8AC3E}">
        <p14:creationId xmlns:p14="http://schemas.microsoft.com/office/powerpoint/2010/main" val="1086851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lvl1pPr>
              <a:defRPr/>
            </a:lvl1pPr>
          </a:lstStyle>
          <a:p>
            <a:endParaRPr lang="uk-UA" altLang="uk-UA"/>
          </a:p>
        </p:txBody>
      </p:sp>
      <p:sp>
        <p:nvSpPr>
          <p:cNvPr id="5" name="Footer Placeholder 4"/>
          <p:cNvSpPr>
            <a:spLocks noGrp="1"/>
          </p:cNvSpPr>
          <p:nvPr>
            <p:ph type="ftr" sz="quarter" idx="11"/>
          </p:nvPr>
        </p:nvSpPr>
        <p:spPr/>
        <p:txBody>
          <a:bodyPr/>
          <a:lstStyle>
            <a:lvl1pPr>
              <a:defRPr/>
            </a:lvl1pPr>
          </a:lstStyle>
          <a:p>
            <a:endParaRPr lang="uk-UA" altLang="uk-UA"/>
          </a:p>
        </p:txBody>
      </p:sp>
      <p:sp>
        <p:nvSpPr>
          <p:cNvPr id="6" name="Slide Number Placeholder 5"/>
          <p:cNvSpPr>
            <a:spLocks noGrp="1"/>
          </p:cNvSpPr>
          <p:nvPr>
            <p:ph type="sldNum" sz="quarter" idx="12"/>
          </p:nvPr>
        </p:nvSpPr>
        <p:spPr/>
        <p:txBody>
          <a:bodyPr/>
          <a:lstStyle>
            <a:lvl1pPr>
              <a:defRPr/>
            </a:lvl1pPr>
          </a:lstStyle>
          <a:p>
            <a:fld id="{15B55804-6805-4AE5-9AC8-0E80DF2AB2C2}" type="slidenum">
              <a:rPr lang="uk-UA" altLang="uk-UA"/>
              <a:pPr/>
              <a:t>‹#›</a:t>
            </a:fld>
            <a:endParaRPr lang="uk-UA" altLang="uk-UA"/>
          </a:p>
        </p:txBody>
      </p:sp>
    </p:spTree>
    <p:extLst>
      <p:ext uri="{BB962C8B-B14F-4D97-AF65-F5344CB8AC3E}">
        <p14:creationId xmlns:p14="http://schemas.microsoft.com/office/powerpoint/2010/main" val="2933476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uk-U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lvl1pPr>
              <a:defRPr/>
            </a:lvl1pPr>
          </a:lstStyle>
          <a:p>
            <a:endParaRPr lang="uk-UA" altLang="uk-UA"/>
          </a:p>
        </p:txBody>
      </p:sp>
      <p:sp>
        <p:nvSpPr>
          <p:cNvPr id="5" name="Footer Placeholder 4"/>
          <p:cNvSpPr>
            <a:spLocks noGrp="1"/>
          </p:cNvSpPr>
          <p:nvPr>
            <p:ph type="ftr" sz="quarter" idx="11"/>
          </p:nvPr>
        </p:nvSpPr>
        <p:spPr/>
        <p:txBody>
          <a:bodyPr/>
          <a:lstStyle>
            <a:lvl1pPr>
              <a:defRPr/>
            </a:lvl1pPr>
          </a:lstStyle>
          <a:p>
            <a:endParaRPr lang="uk-UA" altLang="uk-UA"/>
          </a:p>
        </p:txBody>
      </p:sp>
      <p:sp>
        <p:nvSpPr>
          <p:cNvPr id="6" name="Slide Number Placeholder 5"/>
          <p:cNvSpPr>
            <a:spLocks noGrp="1"/>
          </p:cNvSpPr>
          <p:nvPr>
            <p:ph type="sldNum" sz="quarter" idx="12"/>
          </p:nvPr>
        </p:nvSpPr>
        <p:spPr/>
        <p:txBody>
          <a:bodyPr/>
          <a:lstStyle>
            <a:lvl1pPr>
              <a:defRPr/>
            </a:lvl1pPr>
          </a:lstStyle>
          <a:p>
            <a:fld id="{0D0DF63A-3386-4D10-AF36-4E4B5B5F08A7}" type="slidenum">
              <a:rPr lang="uk-UA" altLang="uk-UA"/>
              <a:pPr/>
              <a:t>‹#›</a:t>
            </a:fld>
            <a:endParaRPr lang="uk-UA" altLang="uk-UA"/>
          </a:p>
        </p:txBody>
      </p:sp>
    </p:spTree>
    <p:extLst>
      <p:ext uri="{BB962C8B-B14F-4D97-AF65-F5344CB8AC3E}">
        <p14:creationId xmlns:p14="http://schemas.microsoft.com/office/powerpoint/2010/main" val="617061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lvl1pPr>
              <a:defRPr/>
            </a:lvl1pPr>
          </a:lstStyle>
          <a:p>
            <a:endParaRPr lang="uk-UA" altLang="uk-UA"/>
          </a:p>
        </p:txBody>
      </p:sp>
      <p:sp>
        <p:nvSpPr>
          <p:cNvPr id="5" name="Footer Placeholder 4"/>
          <p:cNvSpPr>
            <a:spLocks noGrp="1"/>
          </p:cNvSpPr>
          <p:nvPr>
            <p:ph type="ftr" sz="quarter" idx="11"/>
          </p:nvPr>
        </p:nvSpPr>
        <p:spPr/>
        <p:txBody>
          <a:bodyPr/>
          <a:lstStyle>
            <a:lvl1pPr>
              <a:defRPr/>
            </a:lvl1pPr>
          </a:lstStyle>
          <a:p>
            <a:endParaRPr lang="uk-UA" altLang="uk-UA"/>
          </a:p>
        </p:txBody>
      </p:sp>
      <p:sp>
        <p:nvSpPr>
          <p:cNvPr id="6" name="Slide Number Placeholder 5"/>
          <p:cNvSpPr>
            <a:spLocks noGrp="1"/>
          </p:cNvSpPr>
          <p:nvPr>
            <p:ph type="sldNum" sz="quarter" idx="12"/>
          </p:nvPr>
        </p:nvSpPr>
        <p:spPr/>
        <p:txBody>
          <a:bodyPr/>
          <a:lstStyle>
            <a:lvl1pPr>
              <a:defRPr/>
            </a:lvl1pPr>
          </a:lstStyle>
          <a:p>
            <a:fld id="{34A7B4AB-46F8-494E-9A26-BE1E23E1A101}" type="slidenum">
              <a:rPr lang="uk-UA" altLang="uk-UA"/>
              <a:pPr/>
              <a:t>‹#›</a:t>
            </a:fld>
            <a:endParaRPr lang="uk-UA" altLang="uk-UA"/>
          </a:p>
        </p:txBody>
      </p:sp>
    </p:spTree>
    <p:extLst>
      <p:ext uri="{BB962C8B-B14F-4D97-AF65-F5344CB8AC3E}">
        <p14:creationId xmlns:p14="http://schemas.microsoft.com/office/powerpoint/2010/main" val="108175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uk-U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uk-UA" altLang="uk-UA"/>
          </a:p>
        </p:txBody>
      </p:sp>
      <p:sp>
        <p:nvSpPr>
          <p:cNvPr id="5" name="Footer Placeholder 4"/>
          <p:cNvSpPr>
            <a:spLocks noGrp="1"/>
          </p:cNvSpPr>
          <p:nvPr>
            <p:ph type="ftr" sz="quarter" idx="11"/>
          </p:nvPr>
        </p:nvSpPr>
        <p:spPr/>
        <p:txBody>
          <a:bodyPr/>
          <a:lstStyle>
            <a:lvl1pPr>
              <a:defRPr/>
            </a:lvl1pPr>
          </a:lstStyle>
          <a:p>
            <a:endParaRPr lang="uk-UA" altLang="uk-UA"/>
          </a:p>
        </p:txBody>
      </p:sp>
      <p:sp>
        <p:nvSpPr>
          <p:cNvPr id="6" name="Slide Number Placeholder 5"/>
          <p:cNvSpPr>
            <a:spLocks noGrp="1"/>
          </p:cNvSpPr>
          <p:nvPr>
            <p:ph type="sldNum" sz="quarter" idx="12"/>
          </p:nvPr>
        </p:nvSpPr>
        <p:spPr/>
        <p:txBody>
          <a:bodyPr/>
          <a:lstStyle>
            <a:lvl1pPr>
              <a:defRPr/>
            </a:lvl1pPr>
          </a:lstStyle>
          <a:p>
            <a:fld id="{05C7AD49-CBAF-4B9C-9E21-B1F4ADA5D4DE}" type="slidenum">
              <a:rPr lang="uk-UA" altLang="uk-UA"/>
              <a:pPr/>
              <a:t>‹#›</a:t>
            </a:fld>
            <a:endParaRPr lang="uk-UA" altLang="uk-UA"/>
          </a:p>
        </p:txBody>
      </p:sp>
    </p:spTree>
    <p:extLst>
      <p:ext uri="{BB962C8B-B14F-4D97-AF65-F5344CB8AC3E}">
        <p14:creationId xmlns:p14="http://schemas.microsoft.com/office/powerpoint/2010/main" val="4137445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5" name="Date Placeholder 4"/>
          <p:cNvSpPr>
            <a:spLocks noGrp="1"/>
          </p:cNvSpPr>
          <p:nvPr>
            <p:ph type="dt" sz="half" idx="10"/>
          </p:nvPr>
        </p:nvSpPr>
        <p:spPr/>
        <p:txBody>
          <a:bodyPr/>
          <a:lstStyle>
            <a:lvl1pPr>
              <a:defRPr/>
            </a:lvl1pPr>
          </a:lstStyle>
          <a:p>
            <a:endParaRPr lang="uk-UA" altLang="uk-UA"/>
          </a:p>
        </p:txBody>
      </p:sp>
      <p:sp>
        <p:nvSpPr>
          <p:cNvPr id="6" name="Footer Placeholder 5"/>
          <p:cNvSpPr>
            <a:spLocks noGrp="1"/>
          </p:cNvSpPr>
          <p:nvPr>
            <p:ph type="ftr" sz="quarter" idx="11"/>
          </p:nvPr>
        </p:nvSpPr>
        <p:spPr/>
        <p:txBody>
          <a:bodyPr/>
          <a:lstStyle>
            <a:lvl1pPr>
              <a:defRPr/>
            </a:lvl1pPr>
          </a:lstStyle>
          <a:p>
            <a:endParaRPr lang="uk-UA" altLang="uk-UA"/>
          </a:p>
        </p:txBody>
      </p:sp>
      <p:sp>
        <p:nvSpPr>
          <p:cNvPr id="7" name="Slide Number Placeholder 6"/>
          <p:cNvSpPr>
            <a:spLocks noGrp="1"/>
          </p:cNvSpPr>
          <p:nvPr>
            <p:ph type="sldNum" sz="quarter" idx="12"/>
          </p:nvPr>
        </p:nvSpPr>
        <p:spPr/>
        <p:txBody>
          <a:bodyPr/>
          <a:lstStyle>
            <a:lvl1pPr>
              <a:defRPr/>
            </a:lvl1pPr>
          </a:lstStyle>
          <a:p>
            <a:fld id="{E6A7A661-A6E4-459C-A54D-B0D5FAFF5D4F}" type="slidenum">
              <a:rPr lang="uk-UA" altLang="uk-UA"/>
              <a:pPr/>
              <a:t>‹#›</a:t>
            </a:fld>
            <a:endParaRPr lang="uk-UA" altLang="uk-UA"/>
          </a:p>
        </p:txBody>
      </p:sp>
    </p:spTree>
    <p:extLst>
      <p:ext uri="{BB962C8B-B14F-4D97-AF65-F5344CB8AC3E}">
        <p14:creationId xmlns:p14="http://schemas.microsoft.com/office/powerpoint/2010/main" val="4063136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uk-U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7" name="Date Placeholder 6"/>
          <p:cNvSpPr>
            <a:spLocks noGrp="1"/>
          </p:cNvSpPr>
          <p:nvPr>
            <p:ph type="dt" sz="half" idx="10"/>
          </p:nvPr>
        </p:nvSpPr>
        <p:spPr/>
        <p:txBody>
          <a:bodyPr/>
          <a:lstStyle>
            <a:lvl1pPr>
              <a:defRPr/>
            </a:lvl1pPr>
          </a:lstStyle>
          <a:p>
            <a:endParaRPr lang="uk-UA" altLang="uk-UA"/>
          </a:p>
        </p:txBody>
      </p:sp>
      <p:sp>
        <p:nvSpPr>
          <p:cNvPr id="8" name="Footer Placeholder 7"/>
          <p:cNvSpPr>
            <a:spLocks noGrp="1"/>
          </p:cNvSpPr>
          <p:nvPr>
            <p:ph type="ftr" sz="quarter" idx="11"/>
          </p:nvPr>
        </p:nvSpPr>
        <p:spPr/>
        <p:txBody>
          <a:bodyPr/>
          <a:lstStyle>
            <a:lvl1pPr>
              <a:defRPr/>
            </a:lvl1pPr>
          </a:lstStyle>
          <a:p>
            <a:endParaRPr lang="uk-UA" altLang="uk-UA"/>
          </a:p>
        </p:txBody>
      </p:sp>
      <p:sp>
        <p:nvSpPr>
          <p:cNvPr id="9" name="Slide Number Placeholder 8"/>
          <p:cNvSpPr>
            <a:spLocks noGrp="1"/>
          </p:cNvSpPr>
          <p:nvPr>
            <p:ph type="sldNum" sz="quarter" idx="12"/>
          </p:nvPr>
        </p:nvSpPr>
        <p:spPr/>
        <p:txBody>
          <a:bodyPr/>
          <a:lstStyle>
            <a:lvl1pPr>
              <a:defRPr/>
            </a:lvl1pPr>
          </a:lstStyle>
          <a:p>
            <a:fld id="{7907B84A-27C2-4747-A47D-CE49B8DFCFC1}" type="slidenum">
              <a:rPr lang="uk-UA" altLang="uk-UA"/>
              <a:pPr/>
              <a:t>‹#›</a:t>
            </a:fld>
            <a:endParaRPr lang="uk-UA" altLang="uk-UA"/>
          </a:p>
        </p:txBody>
      </p:sp>
    </p:spTree>
    <p:extLst>
      <p:ext uri="{BB962C8B-B14F-4D97-AF65-F5344CB8AC3E}">
        <p14:creationId xmlns:p14="http://schemas.microsoft.com/office/powerpoint/2010/main" val="1758721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Date Placeholder 2"/>
          <p:cNvSpPr>
            <a:spLocks noGrp="1"/>
          </p:cNvSpPr>
          <p:nvPr>
            <p:ph type="dt" sz="half" idx="10"/>
          </p:nvPr>
        </p:nvSpPr>
        <p:spPr/>
        <p:txBody>
          <a:bodyPr/>
          <a:lstStyle>
            <a:lvl1pPr>
              <a:defRPr/>
            </a:lvl1pPr>
          </a:lstStyle>
          <a:p>
            <a:endParaRPr lang="uk-UA" altLang="uk-UA"/>
          </a:p>
        </p:txBody>
      </p:sp>
      <p:sp>
        <p:nvSpPr>
          <p:cNvPr id="4" name="Footer Placeholder 3"/>
          <p:cNvSpPr>
            <a:spLocks noGrp="1"/>
          </p:cNvSpPr>
          <p:nvPr>
            <p:ph type="ftr" sz="quarter" idx="11"/>
          </p:nvPr>
        </p:nvSpPr>
        <p:spPr/>
        <p:txBody>
          <a:bodyPr/>
          <a:lstStyle>
            <a:lvl1pPr>
              <a:defRPr/>
            </a:lvl1pPr>
          </a:lstStyle>
          <a:p>
            <a:endParaRPr lang="uk-UA" altLang="uk-UA"/>
          </a:p>
        </p:txBody>
      </p:sp>
      <p:sp>
        <p:nvSpPr>
          <p:cNvPr id="5" name="Slide Number Placeholder 4"/>
          <p:cNvSpPr>
            <a:spLocks noGrp="1"/>
          </p:cNvSpPr>
          <p:nvPr>
            <p:ph type="sldNum" sz="quarter" idx="12"/>
          </p:nvPr>
        </p:nvSpPr>
        <p:spPr/>
        <p:txBody>
          <a:bodyPr/>
          <a:lstStyle>
            <a:lvl1pPr>
              <a:defRPr/>
            </a:lvl1pPr>
          </a:lstStyle>
          <a:p>
            <a:fld id="{45BC7D1F-8EE5-45FA-9DEA-075CAC4A4C6B}" type="slidenum">
              <a:rPr lang="uk-UA" altLang="uk-UA"/>
              <a:pPr/>
              <a:t>‹#›</a:t>
            </a:fld>
            <a:endParaRPr lang="uk-UA" altLang="uk-UA"/>
          </a:p>
        </p:txBody>
      </p:sp>
    </p:spTree>
    <p:extLst>
      <p:ext uri="{BB962C8B-B14F-4D97-AF65-F5344CB8AC3E}">
        <p14:creationId xmlns:p14="http://schemas.microsoft.com/office/powerpoint/2010/main" val="3381044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uk-UA" altLang="uk-UA"/>
          </a:p>
        </p:txBody>
      </p:sp>
      <p:sp>
        <p:nvSpPr>
          <p:cNvPr id="3" name="Footer Placeholder 2"/>
          <p:cNvSpPr>
            <a:spLocks noGrp="1"/>
          </p:cNvSpPr>
          <p:nvPr>
            <p:ph type="ftr" sz="quarter" idx="11"/>
          </p:nvPr>
        </p:nvSpPr>
        <p:spPr/>
        <p:txBody>
          <a:bodyPr/>
          <a:lstStyle>
            <a:lvl1pPr>
              <a:defRPr/>
            </a:lvl1pPr>
          </a:lstStyle>
          <a:p>
            <a:endParaRPr lang="uk-UA" altLang="uk-UA"/>
          </a:p>
        </p:txBody>
      </p:sp>
      <p:sp>
        <p:nvSpPr>
          <p:cNvPr id="4" name="Slide Number Placeholder 3"/>
          <p:cNvSpPr>
            <a:spLocks noGrp="1"/>
          </p:cNvSpPr>
          <p:nvPr>
            <p:ph type="sldNum" sz="quarter" idx="12"/>
          </p:nvPr>
        </p:nvSpPr>
        <p:spPr/>
        <p:txBody>
          <a:bodyPr/>
          <a:lstStyle>
            <a:lvl1pPr>
              <a:defRPr/>
            </a:lvl1pPr>
          </a:lstStyle>
          <a:p>
            <a:fld id="{1DCD4BB9-DC12-4E92-9DEC-55ABFC5D3D13}" type="slidenum">
              <a:rPr lang="uk-UA" altLang="uk-UA"/>
              <a:pPr/>
              <a:t>‹#›</a:t>
            </a:fld>
            <a:endParaRPr lang="uk-UA" altLang="uk-UA"/>
          </a:p>
        </p:txBody>
      </p:sp>
    </p:spTree>
    <p:extLst>
      <p:ext uri="{BB962C8B-B14F-4D97-AF65-F5344CB8AC3E}">
        <p14:creationId xmlns:p14="http://schemas.microsoft.com/office/powerpoint/2010/main" val="2557103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uk-U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uk-UA" altLang="uk-UA"/>
          </a:p>
        </p:txBody>
      </p:sp>
      <p:sp>
        <p:nvSpPr>
          <p:cNvPr id="6" name="Footer Placeholder 5"/>
          <p:cNvSpPr>
            <a:spLocks noGrp="1"/>
          </p:cNvSpPr>
          <p:nvPr>
            <p:ph type="ftr" sz="quarter" idx="11"/>
          </p:nvPr>
        </p:nvSpPr>
        <p:spPr/>
        <p:txBody>
          <a:bodyPr/>
          <a:lstStyle>
            <a:lvl1pPr>
              <a:defRPr/>
            </a:lvl1pPr>
          </a:lstStyle>
          <a:p>
            <a:endParaRPr lang="uk-UA" altLang="uk-UA"/>
          </a:p>
        </p:txBody>
      </p:sp>
      <p:sp>
        <p:nvSpPr>
          <p:cNvPr id="7" name="Slide Number Placeholder 6"/>
          <p:cNvSpPr>
            <a:spLocks noGrp="1"/>
          </p:cNvSpPr>
          <p:nvPr>
            <p:ph type="sldNum" sz="quarter" idx="12"/>
          </p:nvPr>
        </p:nvSpPr>
        <p:spPr/>
        <p:txBody>
          <a:bodyPr/>
          <a:lstStyle>
            <a:lvl1pPr>
              <a:defRPr/>
            </a:lvl1pPr>
          </a:lstStyle>
          <a:p>
            <a:fld id="{CC9316F8-C598-4022-9816-620F1A7CDB0A}" type="slidenum">
              <a:rPr lang="uk-UA" altLang="uk-UA"/>
              <a:pPr/>
              <a:t>‹#›</a:t>
            </a:fld>
            <a:endParaRPr lang="uk-UA" altLang="uk-UA"/>
          </a:p>
        </p:txBody>
      </p:sp>
    </p:spTree>
    <p:extLst>
      <p:ext uri="{BB962C8B-B14F-4D97-AF65-F5344CB8AC3E}">
        <p14:creationId xmlns:p14="http://schemas.microsoft.com/office/powerpoint/2010/main" val="2578848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uk-U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uk-UA" altLang="uk-UA"/>
          </a:p>
        </p:txBody>
      </p:sp>
      <p:sp>
        <p:nvSpPr>
          <p:cNvPr id="6" name="Footer Placeholder 5"/>
          <p:cNvSpPr>
            <a:spLocks noGrp="1"/>
          </p:cNvSpPr>
          <p:nvPr>
            <p:ph type="ftr" sz="quarter" idx="11"/>
          </p:nvPr>
        </p:nvSpPr>
        <p:spPr/>
        <p:txBody>
          <a:bodyPr/>
          <a:lstStyle>
            <a:lvl1pPr>
              <a:defRPr/>
            </a:lvl1pPr>
          </a:lstStyle>
          <a:p>
            <a:endParaRPr lang="uk-UA" altLang="uk-UA"/>
          </a:p>
        </p:txBody>
      </p:sp>
      <p:sp>
        <p:nvSpPr>
          <p:cNvPr id="7" name="Slide Number Placeholder 6"/>
          <p:cNvSpPr>
            <a:spLocks noGrp="1"/>
          </p:cNvSpPr>
          <p:nvPr>
            <p:ph type="sldNum" sz="quarter" idx="12"/>
          </p:nvPr>
        </p:nvSpPr>
        <p:spPr/>
        <p:txBody>
          <a:bodyPr/>
          <a:lstStyle>
            <a:lvl1pPr>
              <a:defRPr/>
            </a:lvl1pPr>
          </a:lstStyle>
          <a:p>
            <a:fld id="{0AE84AEE-56D8-4B38-B123-F1C404E6A72B}" type="slidenum">
              <a:rPr lang="uk-UA" altLang="uk-UA"/>
              <a:pPr/>
              <a:t>‹#›</a:t>
            </a:fld>
            <a:endParaRPr lang="uk-UA" altLang="uk-UA"/>
          </a:p>
        </p:txBody>
      </p:sp>
    </p:spTree>
    <p:extLst>
      <p:ext uri="{BB962C8B-B14F-4D97-AF65-F5344CB8AC3E}">
        <p14:creationId xmlns:p14="http://schemas.microsoft.com/office/powerpoint/2010/main" val="3788149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uk-UA" altLang="uk-UA"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uk-UA" altLang="uk-UA" smtClean="0"/>
              <a:t>Click to edit Master text styles</a:t>
            </a:r>
          </a:p>
          <a:p>
            <a:pPr lvl="1"/>
            <a:r>
              <a:rPr lang="uk-UA" altLang="uk-UA" smtClean="0"/>
              <a:t>Second level</a:t>
            </a:r>
          </a:p>
          <a:p>
            <a:pPr lvl="2"/>
            <a:r>
              <a:rPr lang="uk-UA" altLang="uk-UA" smtClean="0"/>
              <a:t>Third level</a:t>
            </a:r>
          </a:p>
          <a:p>
            <a:pPr lvl="3"/>
            <a:r>
              <a:rPr lang="uk-UA" altLang="uk-UA" smtClean="0"/>
              <a:t>Fourth level</a:t>
            </a:r>
          </a:p>
          <a:p>
            <a:pPr lvl="4"/>
            <a:r>
              <a:rPr lang="uk-UA" altLang="uk-UA"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uk-UA" altLang="uk-U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uk-UA" altLang="uk-U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3941DEA-940A-4047-805D-831FF4867F21}" type="slidenum">
              <a:rPr lang="uk-UA" altLang="uk-UA"/>
              <a:pPr/>
              <a:t>‹#›</a:t>
            </a:fld>
            <a:endParaRPr lang="uk-UA" alt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biph.kiev.ua/"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276600" y="457200"/>
            <a:ext cx="5867400" cy="2362200"/>
          </a:xfrm>
        </p:spPr>
        <p:txBody>
          <a:bodyPr/>
          <a:lstStyle/>
          <a:p>
            <a:r>
              <a:rPr lang="en-US" altLang="uk-UA" sz="2800" i="1"/>
              <a:t>Bogomoletz Institute of Physiology</a:t>
            </a:r>
            <a:br>
              <a:rPr lang="en-US" altLang="uk-UA" sz="2800" i="1"/>
            </a:br>
            <a:r>
              <a:rPr lang="en-US" altLang="uk-UA" sz="2800" i="1"/>
              <a:t>Kiev</a:t>
            </a:r>
            <a:br>
              <a:rPr lang="en-US" altLang="uk-UA" sz="2800" i="1"/>
            </a:br>
            <a:r>
              <a:rPr lang="en-US" altLang="uk-UA" sz="2800" i="1"/>
              <a:t>Ukraine</a:t>
            </a:r>
            <a:br>
              <a:rPr lang="en-US" altLang="uk-UA" sz="2800" i="1"/>
            </a:br>
            <a:r>
              <a:rPr lang="en-US" altLang="uk-UA"/>
              <a:t> </a:t>
            </a:r>
            <a:br>
              <a:rPr lang="en-US" altLang="uk-UA"/>
            </a:br>
            <a:r>
              <a:rPr lang="en-US" altLang="uk-UA" sz="2400"/>
              <a:t>Dr. Pavel Belan</a:t>
            </a:r>
            <a:endParaRPr lang="ru-RU" altLang="uk-UA" sz="2400"/>
          </a:p>
        </p:txBody>
      </p:sp>
      <p:pic>
        <p:nvPicPr>
          <p:cNvPr id="79875" name="Picture 3" descr="Dream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2895600" cy="2273300"/>
          </a:xfrm>
          <a:prstGeom prst="rect">
            <a:avLst/>
          </a:prstGeom>
          <a:noFill/>
          <a:extLst>
            <a:ext uri="{909E8E84-426E-40DD-AFC4-6F175D3DCCD1}">
              <a14:hiddenFill xmlns:a14="http://schemas.microsoft.com/office/drawing/2010/main">
                <a:solidFill>
                  <a:srgbClr val="FFFFFF"/>
                </a:solidFill>
              </a14:hiddenFill>
            </a:ext>
          </a:extLst>
        </p:spPr>
      </p:pic>
      <p:sp>
        <p:nvSpPr>
          <p:cNvPr id="79876" name="Text Box 4"/>
          <p:cNvSpPr txBox="1">
            <a:spLocks noChangeArrowheads="1"/>
          </p:cNvSpPr>
          <p:nvPr/>
        </p:nvSpPr>
        <p:spPr bwMode="auto">
          <a:xfrm>
            <a:off x="971550" y="3429000"/>
            <a:ext cx="799306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uk-UA" sz="3200" b="1" i="1" dirty="0"/>
              <a:t>Introduction to Cardiovascular System. Lecture </a:t>
            </a:r>
            <a:r>
              <a:rPr lang="en-US" altLang="uk-UA" sz="3200" b="1" i="1" dirty="0" smtClean="0"/>
              <a:t>II</a:t>
            </a:r>
            <a:endParaRPr lang="en-US" altLang="uk-UA" sz="3200" b="1" i="1" dirty="0"/>
          </a:p>
          <a:p>
            <a:pPr>
              <a:spcBef>
                <a:spcPct val="50000"/>
              </a:spcBef>
            </a:pPr>
            <a:r>
              <a:rPr lang="ru-RU" altLang="uk-UA" sz="3200" b="1" i="1" dirty="0" err="1"/>
              <a:t>Серцево-судинна</a:t>
            </a:r>
            <a:r>
              <a:rPr lang="ru-RU" altLang="uk-UA" sz="3200" b="1" i="1" dirty="0"/>
              <a:t> система. Вступ. </a:t>
            </a:r>
            <a:r>
              <a:rPr lang="ru-RU" altLang="uk-UA" sz="3200" b="1" i="1" dirty="0" err="1"/>
              <a:t>Лекція</a:t>
            </a:r>
            <a:r>
              <a:rPr lang="ru-RU" altLang="uk-UA" sz="3200" b="1" i="1" dirty="0"/>
              <a:t> </a:t>
            </a:r>
            <a:r>
              <a:rPr lang="ru-RU" altLang="uk-UA" sz="3200" b="1" i="1" dirty="0" smtClean="0"/>
              <a:t>I</a:t>
            </a:r>
            <a:r>
              <a:rPr lang="en-US" altLang="uk-UA" sz="3200" b="1" i="1" dirty="0" smtClean="0"/>
              <a:t>I</a:t>
            </a:r>
            <a:endParaRPr lang="uk-UA" altLang="uk-UA" sz="3200"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88640"/>
            <a:ext cx="7776864" cy="6075509"/>
          </a:xfrm>
          <a:prstGeom prst="rect">
            <a:avLst/>
          </a:prstGeom>
        </p:spPr>
        <p:txBody>
          <a:bodyPr wrap="square">
            <a:spAutoFit/>
          </a:bodyPr>
          <a:lstStyle/>
          <a:p>
            <a:pPr algn="ctr">
              <a:lnSpc>
                <a:spcPct val="90000"/>
              </a:lnSpc>
            </a:pPr>
            <a:r>
              <a:rPr lang="uk-UA" altLang="uk-UA" sz="2400" dirty="0"/>
              <a:t>Numerous techniques have been applied to image </a:t>
            </a:r>
            <a:r>
              <a:rPr lang="uk-UA" altLang="uk-UA" sz="2400" dirty="0" smtClean="0"/>
              <a:t>the</a:t>
            </a:r>
            <a:r>
              <a:rPr lang="en-US" altLang="uk-UA" sz="2400" dirty="0" smtClean="0"/>
              <a:t> </a:t>
            </a:r>
            <a:r>
              <a:rPr lang="uk-UA" altLang="uk-UA" sz="2400" dirty="0" smtClean="0"/>
              <a:t>cerebral </a:t>
            </a:r>
            <a:r>
              <a:rPr lang="uk-UA" altLang="uk-UA" sz="2400" dirty="0"/>
              <a:t>blood flow (CBF) </a:t>
            </a:r>
            <a:r>
              <a:rPr lang="uk-UA" altLang="uk-UA" sz="2400" dirty="0" smtClean="0"/>
              <a:t>and</a:t>
            </a:r>
            <a:r>
              <a:rPr lang="en-US" altLang="uk-UA" sz="2400" dirty="0" smtClean="0"/>
              <a:t> </a:t>
            </a:r>
            <a:r>
              <a:rPr lang="uk-UA" altLang="uk-UA" sz="2400" dirty="0" err="1" smtClean="0"/>
              <a:t>volume</a:t>
            </a:r>
            <a:r>
              <a:rPr lang="uk-UA" altLang="uk-UA" sz="2400" dirty="0" smtClean="0"/>
              <a:t> </a:t>
            </a:r>
            <a:r>
              <a:rPr lang="uk-UA" altLang="uk-UA" sz="2400" dirty="0" err="1" smtClean="0"/>
              <a:t>changes</a:t>
            </a:r>
            <a:endParaRPr lang="en-US" altLang="uk-UA" sz="2400" dirty="0" smtClean="0"/>
          </a:p>
          <a:p>
            <a:pPr algn="ctr">
              <a:lnSpc>
                <a:spcPct val="90000"/>
              </a:lnSpc>
            </a:pPr>
            <a:endParaRPr lang="en-US" sz="2400" dirty="0"/>
          </a:p>
          <a:p>
            <a:pPr marL="342900" indent="-342900">
              <a:lnSpc>
                <a:spcPct val="90000"/>
              </a:lnSpc>
              <a:buFont typeface="Arial" panose="020B0604020202020204" pitchFamily="34" charset="0"/>
              <a:buChar char="•"/>
            </a:pPr>
            <a:r>
              <a:rPr lang="uk-UA" altLang="uk-UA" dirty="0" err="1"/>
              <a:t>Conventional</a:t>
            </a:r>
            <a:r>
              <a:rPr lang="uk-UA" altLang="uk-UA" dirty="0"/>
              <a:t> X-</a:t>
            </a:r>
            <a:r>
              <a:rPr lang="uk-UA" altLang="uk-UA" dirty="0" err="1"/>
              <a:t>ray</a:t>
            </a:r>
            <a:r>
              <a:rPr lang="uk-UA" altLang="uk-UA" dirty="0"/>
              <a:t> </a:t>
            </a:r>
            <a:r>
              <a:rPr lang="uk-UA" altLang="uk-UA" dirty="0" err="1" smtClean="0"/>
              <a:t>angiography</a:t>
            </a:r>
            <a:r>
              <a:rPr lang="uk-UA" altLang="uk-UA" dirty="0" smtClean="0"/>
              <a:t> </a:t>
            </a:r>
            <a:r>
              <a:rPr lang="en-US" altLang="uk-UA" dirty="0" smtClean="0"/>
              <a:t>(e.g. </a:t>
            </a:r>
            <a:r>
              <a:rPr lang="uk-UA" altLang="uk-UA" dirty="0" err="1" smtClean="0"/>
              <a:t>carotid</a:t>
            </a:r>
            <a:r>
              <a:rPr lang="uk-UA" altLang="uk-UA" dirty="0" smtClean="0"/>
              <a:t> </a:t>
            </a:r>
            <a:r>
              <a:rPr lang="en-US" altLang="uk-UA" dirty="0" smtClean="0"/>
              <a:t>– </a:t>
            </a:r>
            <a:r>
              <a:rPr lang="uk-UA" altLang="uk-UA" dirty="0" err="1" smtClean="0"/>
              <a:t>сонная</a:t>
            </a:r>
            <a:r>
              <a:rPr lang="en-US" altLang="uk-UA" dirty="0" smtClean="0"/>
              <a:t> </a:t>
            </a:r>
            <a:r>
              <a:rPr lang="ru-RU" altLang="uk-UA" dirty="0" smtClean="0"/>
              <a:t>артерия</a:t>
            </a:r>
            <a:r>
              <a:rPr lang="en-US" altLang="uk-UA" dirty="0" smtClean="0"/>
              <a:t>) </a:t>
            </a:r>
            <a:r>
              <a:rPr lang="uk-UA" altLang="uk-UA" dirty="0" err="1" smtClean="0"/>
              <a:t>is</a:t>
            </a:r>
            <a:r>
              <a:rPr lang="uk-UA" altLang="uk-UA" dirty="0" smtClean="0"/>
              <a:t> </a:t>
            </a:r>
            <a:r>
              <a:rPr lang="uk-UA" altLang="uk-UA" dirty="0" err="1"/>
              <a:t>an</a:t>
            </a:r>
            <a:r>
              <a:rPr lang="uk-UA" altLang="uk-UA" dirty="0"/>
              <a:t> </a:t>
            </a:r>
            <a:r>
              <a:rPr lang="uk-UA" altLang="uk-UA" dirty="0" err="1"/>
              <a:t>excellent</a:t>
            </a:r>
            <a:r>
              <a:rPr lang="uk-UA" altLang="uk-UA" dirty="0"/>
              <a:t> </a:t>
            </a:r>
            <a:r>
              <a:rPr lang="uk-UA" altLang="uk-UA" dirty="0" err="1"/>
              <a:t>clinical</a:t>
            </a:r>
            <a:r>
              <a:rPr lang="uk-UA" altLang="uk-UA" dirty="0"/>
              <a:t> </a:t>
            </a:r>
            <a:r>
              <a:rPr lang="uk-UA" altLang="uk-UA" dirty="0" err="1" smtClean="0"/>
              <a:t>tool</a:t>
            </a:r>
            <a:r>
              <a:rPr lang="uk-UA" altLang="uk-UA" dirty="0" smtClean="0"/>
              <a:t>;</a:t>
            </a:r>
            <a:r>
              <a:rPr lang="en-US" altLang="uk-UA" dirty="0" smtClean="0"/>
              <a:t> </a:t>
            </a:r>
            <a:r>
              <a:rPr lang="uk-UA" altLang="uk-UA" dirty="0" err="1" smtClean="0"/>
              <a:t>however</a:t>
            </a:r>
            <a:r>
              <a:rPr lang="uk-UA" altLang="uk-UA" dirty="0"/>
              <a:t>, </a:t>
            </a:r>
            <a:r>
              <a:rPr lang="uk-UA" altLang="uk-UA" dirty="0" err="1"/>
              <a:t>it</a:t>
            </a:r>
            <a:r>
              <a:rPr lang="uk-UA" altLang="uk-UA" dirty="0"/>
              <a:t> </a:t>
            </a:r>
            <a:r>
              <a:rPr lang="uk-UA" altLang="uk-UA" dirty="0" err="1"/>
              <a:t>is</a:t>
            </a:r>
            <a:r>
              <a:rPr lang="uk-UA" altLang="uk-UA" dirty="0"/>
              <a:t> </a:t>
            </a:r>
            <a:r>
              <a:rPr lang="uk-UA" altLang="uk-UA" dirty="0" err="1"/>
              <a:t>invasive</a:t>
            </a:r>
            <a:r>
              <a:rPr lang="uk-UA" altLang="uk-UA" dirty="0"/>
              <a:t> </a:t>
            </a:r>
            <a:r>
              <a:rPr lang="uk-UA" altLang="uk-UA" dirty="0" err="1"/>
              <a:t>and</a:t>
            </a:r>
            <a:r>
              <a:rPr lang="uk-UA" altLang="uk-UA" dirty="0"/>
              <a:t> </a:t>
            </a:r>
            <a:r>
              <a:rPr lang="uk-UA" altLang="uk-UA" dirty="0" err="1"/>
              <a:t>not</a:t>
            </a:r>
            <a:r>
              <a:rPr lang="uk-UA" altLang="uk-UA" dirty="0"/>
              <a:t> </a:t>
            </a:r>
            <a:r>
              <a:rPr lang="uk-UA" altLang="uk-UA" dirty="0" err="1"/>
              <a:t>suitable</a:t>
            </a:r>
            <a:r>
              <a:rPr lang="uk-UA" altLang="uk-UA" dirty="0"/>
              <a:t> </a:t>
            </a:r>
            <a:r>
              <a:rPr lang="uk-UA" altLang="uk-UA" dirty="0" err="1"/>
              <a:t>for</a:t>
            </a:r>
            <a:r>
              <a:rPr lang="uk-UA" altLang="uk-UA" dirty="0"/>
              <a:t> </a:t>
            </a:r>
            <a:r>
              <a:rPr lang="uk-UA" altLang="uk-UA" dirty="0" err="1"/>
              <a:t>small</a:t>
            </a:r>
            <a:r>
              <a:rPr lang="uk-UA" altLang="uk-UA" dirty="0"/>
              <a:t> </a:t>
            </a:r>
            <a:r>
              <a:rPr lang="uk-UA" altLang="uk-UA" dirty="0" err="1"/>
              <a:t>animal</a:t>
            </a:r>
            <a:r>
              <a:rPr lang="uk-UA" altLang="uk-UA" dirty="0"/>
              <a:t> </a:t>
            </a:r>
            <a:r>
              <a:rPr lang="uk-UA" altLang="uk-UA" dirty="0" err="1" smtClean="0"/>
              <a:t>studies</a:t>
            </a:r>
            <a:r>
              <a:rPr lang="en-US" altLang="uk-UA" dirty="0" smtClean="0"/>
              <a:t>; in general, </a:t>
            </a:r>
            <a:r>
              <a:rPr lang="uk-UA" altLang="uk-UA" dirty="0" err="1" smtClean="0"/>
              <a:t>autoradiographic</a:t>
            </a:r>
            <a:r>
              <a:rPr lang="en-US" altLang="uk-UA" dirty="0" smtClean="0"/>
              <a:t> </a:t>
            </a:r>
            <a:r>
              <a:rPr lang="uk-UA" altLang="uk-UA" dirty="0" err="1" smtClean="0"/>
              <a:t>methods</a:t>
            </a:r>
            <a:r>
              <a:rPr lang="uk-UA" altLang="uk-UA" dirty="0" smtClean="0"/>
              <a:t> </a:t>
            </a:r>
            <a:r>
              <a:rPr lang="uk-UA" altLang="uk-UA" dirty="0" err="1"/>
              <a:t>provide</a:t>
            </a:r>
            <a:r>
              <a:rPr lang="uk-UA" altLang="uk-UA" dirty="0"/>
              <a:t> </a:t>
            </a:r>
            <a:r>
              <a:rPr lang="uk-UA" altLang="uk-UA" dirty="0" err="1"/>
              <a:t>endpoint</a:t>
            </a:r>
            <a:r>
              <a:rPr lang="uk-UA" altLang="uk-UA" dirty="0"/>
              <a:t> 3D </a:t>
            </a:r>
            <a:r>
              <a:rPr lang="uk-UA" altLang="uk-UA" dirty="0" err="1"/>
              <a:t>spatial</a:t>
            </a:r>
            <a:r>
              <a:rPr lang="uk-UA" altLang="uk-UA" dirty="0"/>
              <a:t> </a:t>
            </a:r>
            <a:r>
              <a:rPr lang="uk-UA" altLang="uk-UA" dirty="0" err="1"/>
              <a:t>information</a:t>
            </a:r>
            <a:r>
              <a:rPr lang="uk-UA" altLang="uk-UA" dirty="0"/>
              <a:t>, </a:t>
            </a:r>
            <a:r>
              <a:rPr lang="uk-UA" altLang="uk-UA" dirty="0" err="1"/>
              <a:t>they</a:t>
            </a:r>
            <a:r>
              <a:rPr lang="uk-UA" altLang="uk-UA" dirty="0"/>
              <a:t> </a:t>
            </a:r>
            <a:r>
              <a:rPr lang="uk-UA" altLang="uk-UA" dirty="0" err="1"/>
              <a:t>contain</a:t>
            </a:r>
            <a:r>
              <a:rPr lang="uk-UA" altLang="uk-UA" dirty="0"/>
              <a:t> </a:t>
            </a:r>
            <a:r>
              <a:rPr lang="uk-UA" altLang="uk-UA" dirty="0" err="1"/>
              <a:t>no</a:t>
            </a:r>
            <a:r>
              <a:rPr lang="uk-UA" altLang="uk-UA" dirty="0"/>
              <a:t> </a:t>
            </a:r>
            <a:r>
              <a:rPr lang="uk-UA" altLang="uk-UA" dirty="0" err="1"/>
              <a:t>information</a:t>
            </a:r>
            <a:r>
              <a:rPr lang="uk-UA" altLang="uk-UA" dirty="0"/>
              <a:t> </a:t>
            </a:r>
            <a:r>
              <a:rPr lang="uk-UA" altLang="uk-UA" dirty="0" err="1"/>
              <a:t>about</a:t>
            </a:r>
            <a:r>
              <a:rPr lang="uk-UA" altLang="uk-UA" dirty="0"/>
              <a:t> </a:t>
            </a:r>
            <a:r>
              <a:rPr lang="uk-UA" altLang="uk-UA" dirty="0" err="1" smtClean="0"/>
              <a:t>the</a:t>
            </a:r>
            <a:r>
              <a:rPr lang="en-US" altLang="uk-UA" dirty="0" smtClean="0"/>
              <a:t> </a:t>
            </a:r>
            <a:r>
              <a:rPr lang="uk-UA" altLang="uk-UA" dirty="0" err="1" smtClean="0"/>
              <a:t>dynamic</a:t>
            </a:r>
            <a:r>
              <a:rPr lang="uk-UA" altLang="uk-UA" dirty="0" smtClean="0"/>
              <a:t> </a:t>
            </a:r>
            <a:r>
              <a:rPr lang="uk-UA" altLang="uk-UA" dirty="0"/>
              <a:t>CBF </a:t>
            </a:r>
            <a:r>
              <a:rPr lang="uk-UA" altLang="uk-UA" dirty="0" err="1" smtClean="0"/>
              <a:t>evolution</a:t>
            </a:r>
            <a:r>
              <a:rPr lang="en-US" altLang="uk-UA" dirty="0" smtClean="0"/>
              <a:t>.</a:t>
            </a:r>
          </a:p>
          <a:p>
            <a:pPr marL="342900" indent="-342900">
              <a:lnSpc>
                <a:spcPct val="90000"/>
              </a:lnSpc>
              <a:buFont typeface="Arial" panose="020B0604020202020204" pitchFamily="34" charset="0"/>
              <a:buChar char="•"/>
            </a:pPr>
            <a:r>
              <a:rPr lang="uk-UA" altLang="uk-UA" dirty="0" err="1">
                <a:solidFill>
                  <a:srgbClr val="FF0000"/>
                </a:solidFill>
              </a:rPr>
              <a:t>Methods</a:t>
            </a:r>
            <a:r>
              <a:rPr lang="uk-UA" altLang="uk-UA" dirty="0">
                <a:solidFill>
                  <a:srgbClr val="FF0000"/>
                </a:solidFill>
              </a:rPr>
              <a:t> </a:t>
            </a:r>
            <a:r>
              <a:rPr lang="uk-UA" altLang="uk-UA" dirty="0" err="1">
                <a:solidFill>
                  <a:srgbClr val="FF0000"/>
                </a:solidFill>
              </a:rPr>
              <a:t>based</a:t>
            </a:r>
            <a:r>
              <a:rPr lang="uk-UA" altLang="uk-UA" dirty="0">
                <a:solidFill>
                  <a:srgbClr val="FF0000"/>
                </a:solidFill>
              </a:rPr>
              <a:t> </a:t>
            </a:r>
            <a:r>
              <a:rPr lang="uk-UA" altLang="uk-UA" dirty="0" err="1">
                <a:solidFill>
                  <a:srgbClr val="FF0000"/>
                </a:solidFill>
              </a:rPr>
              <a:t>on</a:t>
            </a:r>
            <a:r>
              <a:rPr lang="uk-UA" altLang="uk-UA" dirty="0">
                <a:solidFill>
                  <a:srgbClr val="FF0000"/>
                </a:solidFill>
              </a:rPr>
              <a:t> </a:t>
            </a:r>
            <a:r>
              <a:rPr lang="uk-UA" altLang="uk-UA" dirty="0" err="1">
                <a:solidFill>
                  <a:srgbClr val="FF0000"/>
                </a:solidFill>
              </a:rPr>
              <a:t>magnetic</a:t>
            </a:r>
            <a:r>
              <a:rPr lang="uk-UA" altLang="uk-UA" dirty="0">
                <a:solidFill>
                  <a:srgbClr val="FF0000"/>
                </a:solidFill>
              </a:rPr>
              <a:t> </a:t>
            </a:r>
            <a:r>
              <a:rPr lang="uk-UA" altLang="uk-UA" dirty="0" err="1">
                <a:solidFill>
                  <a:srgbClr val="FF0000"/>
                </a:solidFill>
              </a:rPr>
              <a:t>resonance</a:t>
            </a:r>
            <a:r>
              <a:rPr lang="uk-UA" altLang="uk-UA" dirty="0">
                <a:solidFill>
                  <a:srgbClr val="FF0000"/>
                </a:solidFill>
              </a:rPr>
              <a:t> </a:t>
            </a:r>
            <a:r>
              <a:rPr lang="uk-UA" altLang="uk-UA" dirty="0" err="1" smtClean="0">
                <a:solidFill>
                  <a:srgbClr val="FF0000"/>
                </a:solidFill>
              </a:rPr>
              <a:t>imaging</a:t>
            </a:r>
            <a:r>
              <a:rPr lang="uk-UA" altLang="uk-UA" dirty="0" smtClean="0">
                <a:solidFill>
                  <a:srgbClr val="FF0000"/>
                </a:solidFill>
              </a:rPr>
              <a:t> </a:t>
            </a:r>
            <a:r>
              <a:rPr lang="uk-UA" altLang="uk-UA" dirty="0" err="1">
                <a:solidFill>
                  <a:srgbClr val="FF0000"/>
                </a:solidFill>
              </a:rPr>
              <a:t>and</a:t>
            </a:r>
            <a:r>
              <a:rPr lang="uk-UA" altLang="uk-UA" dirty="0">
                <a:solidFill>
                  <a:srgbClr val="FF0000"/>
                </a:solidFill>
              </a:rPr>
              <a:t> </a:t>
            </a:r>
            <a:r>
              <a:rPr lang="uk-UA" altLang="uk-UA" dirty="0" err="1" smtClean="0">
                <a:solidFill>
                  <a:srgbClr val="FF0000"/>
                </a:solidFill>
              </a:rPr>
              <a:t>positron</a:t>
            </a:r>
            <a:r>
              <a:rPr lang="en-US" altLang="uk-UA" dirty="0" smtClean="0">
                <a:solidFill>
                  <a:srgbClr val="FF0000"/>
                </a:solidFill>
              </a:rPr>
              <a:t> </a:t>
            </a:r>
            <a:r>
              <a:rPr lang="uk-UA" altLang="uk-UA" dirty="0" err="1" smtClean="0">
                <a:solidFill>
                  <a:srgbClr val="FF0000"/>
                </a:solidFill>
              </a:rPr>
              <a:t>emission</a:t>
            </a:r>
            <a:r>
              <a:rPr lang="uk-UA" altLang="uk-UA" dirty="0" smtClean="0">
                <a:solidFill>
                  <a:srgbClr val="FF0000"/>
                </a:solidFill>
              </a:rPr>
              <a:t> </a:t>
            </a:r>
            <a:r>
              <a:rPr lang="uk-UA" altLang="uk-UA" dirty="0" err="1" smtClean="0">
                <a:solidFill>
                  <a:srgbClr val="FF0000"/>
                </a:solidFill>
              </a:rPr>
              <a:t>tomography</a:t>
            </a:r>
            <a:r>
              <a:rPr lang="uk-UA" altLang="uk-UA" dirty="0" smtClean="0">
                <a:solidFill>
                  <a:srgbClr val="FF0000"/>
                </a:solidFill>
              </a:rPr>
              <a:t> </a:t>
            </a:r>
            <a:r>
              <a:rPr lang="uk-UA" altLang="uk-UA" dirty="0" err="1">
                <a:solidFill>
                  <a:srgbClr val="FF0000"/>
                </a:solidFill>
              </a:rPr>
              <a:t>provide</a:t>
            </a:r>
            <a:r>
              <a:rPr lang="uk-UA" altLang="uk-UA" dirty="0">
                <a:solidFill>
                  <a:srgbClr val="FF0000"/>
                </a:solidFill>
              </a:rPr>
              <a:t> </a:t>
            </a:r>
            <a:r>
              <a:rPr lang="uk-UA" altLang="uk-UA" dirty="0" err="1">
                <a:solidFill>
                  <a:srgbClr val="FF0000"/>
                </a:solidFill>
              </a:rPr>
              <a:t>spatial</a:t>
            </a:r>
            <a:r>
              <a:rPr lang="uk-UA" altLang="uk-UA" dirty="0">
                <a:solidFill>
                  <a:srgbClr val="FF0000"/>
                </a:solidFill>
              </a:rPr>
              <a:t> </a:t>
            </a:r>
            <a:r>
              <a:rPr lang="uk-UA" altLang="uk-UA" dirty="0" err="1">
                <a:solidFill>
                  <a:srgbClr val="FF0000"/>
                </a:solidFill>
              </a:rPr>
              <a:t>maps</a:t>
            </a:r>
            <a:r>
              <a:rPr lang="uk-UA" altLang="uk-UA" dirty="0">
                <a:solidFill>
                  <a:srgbClr val="FF0000"/>
                </a:solidFill>
              </a:rPr>
              <a:t> </a:t>
            </a:r>
            <a:r>
              <a:rPr lang="uk-UA" altLang="uk-UA" dirty="0" err="1">
                <a:solidFill>
                  <a:srgbClr val="FF0000"/>
                </a:solidFill>
              </a:rPr>
              <a:t>of</a:t>
            </a:r>
            <a:r>
              <a:rPr lang="uk-UA" altLang="uk-UA" dirty="0">
                <a:solidFill>
                  <a:srgbClr val="FF0000"/>
                </a:solidFill>
              </a:rPr>
              <a:t> CBF </a:t>
            </a:r>
            <a:r>
              <a:rPr lang="uk-UA" altLang="uk-UA" dirty="0" err="1">
                <a:solidFill>
                  <a:srgbClr val="FF0000"/>
                </a:solidFill>
              </a:rPr>
              <a:t>but</a:t>
            </a:r>
            <a:r>
              <a:rPr lang="uk-UA" altLang="uk-UA" dirty="0">
                <a:solidFill>
                  <a:srgbClr val="FF0000"/>
                </a:solidFill>
              </a:rPr>
              <a:t> </a:t>
            </a:r>
            <a:r>
              <a:rPr lang="uk-UA" altLang="uk-UA" dirty="0" err="1">
                <a:solidFill>
                  <a:srgbClr val="FF0000"/>
                </a:solidFill>
              </a:rPr>
              <a:t>are</a:t>
            </a:r>
            <a:r>
              <a:rPr lang="uk-UA" altLang="uk-UA" dirty="0">
                <a:solidFill>
                  <a:srgbClr val="FF0000"/>
                </a:solidFill>
              </a:rPr>
              <a:t> </a:t>
            </a:r>
            <a:r>
              <a:rPr lang="uk-UA" altLang="uk-UA" dirty="0" err="1">
                <a:solidFill>
                  <a:srgbClr val="FF0000"/>
                </a:solidFill>
              </a:rPr>
              <a:t>limited</a:t>
            </a:r>
            <a:r>
              <a:rPr lang="uk-UA" altLang="uk-UA" dirty="0">
                <a:solidFill>
                  <a:srgbClr val="FF0000"/>
                </a:solidFill>
              </a:rPr>
              <a:t> </a:t>
            </a:r>
            <a:r>
              <a:rPr lang="uk-UA" altLang="uk-UA" dirty="0" err="1">
                <a:solidFill>
                  <a:srgbClr val="FF0000"/>
                </a:solidFill>
              </a:rPr>
              <a:t>in</a:t>
            </a:r>
            <a:r>
              <a:rPr lang="uk-UA" altLang="uk-UA" dirty="0">
                <a:solidFill>
                  <a:srgbClr val="FF0000"/>
                </a:solidFill>
              </a:rPr>
              <a:t> </a:t>
            </a:r>
            <a:r>
              <a:rPr lang="uk-UA" altLang="uk-UA" dirty="0" err="1">
                <a:solidFill>
                  <a:srgbClr val="FF0000"/>
                </a:solidFill>
              </a:rPr>
              <a:t>their</a:t>
            </a:r>
            <a:r>
              <a:rPr lang="uk-UA" altLang="uk-UA" dirty="0">
                <a:solidFill>
                  <a:srgbClr val="FF0000"/>
                </a:solidFill>
              </a:rPr>
              <a:t> </a:t>
            </a:r>
            <a:r>
              <a:rPr lang="uk-UA" altLang="uk-UA" dirty="0" err="1">
                <a:solidFill>
                  <a:srgbClr val="FF0000"/>
                </a:solidFill>
              </a:rPr>
              <a:t>temporal</a:t>
            </a:r>
            <a:r>
              <a:rPr lang="uk-UA" altLang="uk-UA" dirty="0">
                <a:solidFill>
                  <a:srgbClr val="FF0000"/>
                </a:solidFill>
              </a:rPr>
              <a:t> </a:t>
            </a:r>
            <a:r>
              <a:rPr lang="uk-UA" altLang="uk-UA" dirty="0" err="1" smtClean="0">
                <a:solidFill>
                  <a:srgbClr val="FF0000"/>
                </a:solidFill>
              </a:rPr>
              <a:t>and</a:t>
            </a:r>
            <a:r>
              <a:rPr lang="en-US" altLang="uk-UA" dirty="0" smtClean="0">
                <a:solidFill>
                  <a:srgbClr val="FF0000"/>
                </a:solidFill>
              </a:rPr>
              <a:t> </a:t>
            </a:r>
            <a:r>
              <a:rPr lang="uk-UA" altLang="uk-UA" dirty="0" err="1" smtClean="0">
                <a:solidFill>
                  <a:srgbClr val="FF0000"/>
                </a:solidFill>
              </a:rPr>
              <a:t>spatial</a:t>
            </a:r>
            <a:r>
              <a:rPr lang="uk-UA" altLang="uk-UA" dirty="0" smtClean="0">
                <a:solidFill>
                  <a:srgbClr val="FF0000"/>
                </a:solidFill>
              </a:rPr>
              <a:t> </a:t>
            </a:r>
            <a:r>
              <a:rPr lang="uk-UA" altLang="uk-UA" dirty="0" err="1">
                <a:solidFill>
                  <a:srgbClr val="FF0000"/>
                </a:solidFill>
              </a:rPr>
              <a:t>resolution</a:t>
            </a:r>
            <a:r>
              <a:rPr lang="uk-UA" altLang="uk-UA" dirty="0" smtClean="0">
                <a:solidFill>
                  <a:srgbClr val="FF0000"/>
                </a:solidFill>
              </a:rPr>
              <a:t>.</a:t>
            </a:r>
            <a:endParaRPr lang="en-US" altLang="uk-UA" dirty="0" smtClean="0">
              <a:solidFill>
                <a:srgbClr val="FF0000"/>
              </a:solidFill>
            </a:endParaRPr>
          </a:p>
          <a:p>
            <a:pPr marL="342900" indent="-342900">
              <a:lnSpc>
                <a:spcPct val="90000"/>
              </a:lnSpc>
              <a:buFont typeface="Arial" panose="020B0604020202020204" pitchFamily="34" charset="0"/>
              <a:buChar char="•"/>
            </a:pPr>
            <a:r>
              <a:rPr lang="en-US" altLang="uk-UA" dirty="0" smtClean="0"/>
              <a:t>Laser-Doppler </a:t>
            </a:r>
            <a:r>
              <a:rPr lang="en-US" altLang="uk-UA" dirty="0" err="1"/>
              <a:t>flowmetry</a:t>
            </a:r>
            <a:r>
              <a:rPr lang="en-US" altLang="uk-UA" dirty="0"/>
              <a:t> </a:t>
            </a:r>
            <a:r>
              <a:rPr lang="en-US" altLang="uk-UA" dirty="0" smtClean="0"/>
              <a:t>technique has </a:t>
            </a:r>
            <a:r>
              <a:rPr lang="en-US" altLang="uk-UA" dirty="0"/>
              <a:t>the desired high spatial resolution, but are limited </a:t>
            </a:r>
            <a:r>
              <a:rPr lang="en-US" altLang="uk-UA" dirty="0" smtClean="0"/>
              <a:t>to two-dimensional </a:t>
            </a:r>
            <a:r>
              <a:rPr lang="en-US" altLang="uk-UA" dirty="0"/>
              <a:t>mapping of CBF and require surgical opening or substantial thinning of </a:t>
            </a:r>
            <a:r>
              <a:rPr lang="en-US" altLang="uk-UA" dirty="0" err="1" smtClean="0"/>
              <a:t>thecranium</a:t>
            </a:r>
            <a:r>
              <a:rPr lang="en-US" altLang="uk-UA" dirty="0" smtClean="0"/>
              <a:t> </a:t>
            </a:r>
            <a:r>
              <a:rPr lang="en-US" altLang="uk-UA" dirty="0"/>
              <a:t>during the </a:t>
            </a:r>
            <a:r>
              <a:rPr lang="en-US" altLang="uk-UA" dirty="0" smtClean="0"/>
              <a:t>study.</a:t>
            </a:r>
          </a:p>
          <a:p>
            <a:pPr marL="342900" indent="-342900">
              <a:lnSpc>
                <a:spcPct val="90000"/>
              </a:lnSpc>
              <a:buFont typeface="Arial" panose="020B0604020202020204" pitchFamily="34" charset="0"/>
              <a:buChar char="•"/>
            </a:pPr>
            <a:r>
              <a:rPr lang="uk-UA" altLang="uk-UA" dirty="0" err="1" smtClean="0"/>
              <a:t>Confocal</a:t>
            </a:r>
            <a:r>
              <a:rPr lang="uk-UA" altLang="uk-UA" dirty="0" smtClean="0"/>
              <a:t> </a:t>
            </a:r>
            <a:r>
              <a:rPr lang="uk-UA" altLang="uk-UA" dirty="0" err="1"/>
              <a:t>microscopy</a:t>
            </a:r>
            <a:r>
              <a:rPr lang="uk-UA" altLang="uk-UA" dirty="0"/>
              <a:t>, a </a:t>
            </a:r>
            <a:r>
              <a:rPr lang="uk-UA" altLang="uk-UA" dirty="0" err="1"/>
              <a:t>widely</a:t>
            </a:r>
            <a:r>
              <a:rPr lang="uk-UA" altLang="uk-UA" dirty="0"/>
              <a:t> </a:t>
            </a:r>
            <a:r>
              <a:rPr lang="uk-UA" altLang="uk-UA" dirty="0" err="1" smtClean="0"/>
              <a:t>used</a:t>
            </a:r>
            <a:r>
              <a:rPr lang="en-US" altLang="uk-UA" dirty="0" smtClean="0"/>
              <a:t> </a:t>
            </a:r>
            <a:r>
              <a:rPr lang="uk-UA" altLang="uk-UA" dirty="0" err="1" smtClean="0"/>
              <a:t>technique</a:t>
            </a:r>
            <a:r>
              <a:rPr lang="uk-UA" altLang="uk-UA" dirty="0" smtClean="0"/>
              <a:t> </a:t>
            </a:r>
            <a:r>
              <a:rPr lang="uk-UA" altLang="uk-UA" dirty="0" err="1"/>
              <a:t>that</a:t>
            </a:r>
            <a:r>
              <a:rPr lang="uk-UA" altLang="uk-UA" dirty="0"/>
              <a:t> </a:t>
            </a:r>
            <a:r>
              <a:rPr lang="uk-UA" altLang="uk-UA" dirty="0" err="1"/>
              <a:t>is</a:t>
            </a:r>
            <a:r>
              <a:rPr lang="uk-UA" altLang="uk-UA" dirty="0"/>
              <a:t> </a:t>
            </a:r>
            <a:r>
              <a:rPr lang="uk-UA" altLang="uk-UA" dirty="0" err="1"/>
              <a:t>capable</a:t>
            </a:r>
            <a:r>
              <a:rPr lang="uk-UA" altLang="uk-UA" dirty="0"/>
              <a:t> </a:t>
            </a:r>
            <a:r>
              <a:rPr lang="uk-UA" altLang="uk-UA" dirty="0" err="1"/>
              <a:t>of</a:t>
            </a:r>
            <a:r>
              <a:rPr lang="uk-UA" altLang="uk-UA" dirty="0"/>
              <a:t> </a:t>
            </a:r>
            <a:r>
              <a:rPr lang="uk-UA" altLang="uk-UA" dirty="0" err="1"/>
              <a:t>ultrahigh</a:t>
            </a:r>
            <a:r>
              <a:rPr lang="uk-UA" altLang="uk-UA" dirty="0"/>
              <a:t> </a:t>
            </a:r>
            <a:r>
              <a:rPr lang="uk-UA" altLang="uk-UA" dirty="0" err="1"/>
              <a:t>resolution</a:t>
            </a:r>
            <a:r>
              <a:rPr lang="uk-UA" altLang="uk-UA" dirty="0"/>
              <a:t> </a:t>
            </a:r>
            <a:r>
              <a:rPr lang="uk-UA" altLang="uk-UA" dirty="0" err="1"/>
              <a:t>mapping</a:t>
            </a:r>
            <a:r>
              <a:rPr lang="uk-UA" altLang="uk-UA" dirty="0"/>
              <a:t> </a:t>
            </a:r>
            <a:r>
              <a:rPr lang="uk-UA" altLang="uk-UA" dirty="0" err="1"/>
              <a:t>of</a:t>
            </a:r>
            <a:r>
              <a:rPr lang="uk-UA" altLang="uk-UA" dirty="0"/>
              <a:t> </a:t>
            </a:r>
            <a:r>
              <a:rPr lang="uk-UA" altLang="uk-UA" dirty="0" err="1" smtClean="0"/>
              <a:t>the</a:t>
            </a:r>
            <a:r>
              <a:rPr lang="en-US" altLang="uk-UA" dirty="0" smtClean="0"/>
              <a:t> </a:t>
            </a:r>
            <a:r>
              <a:rPr lang="uk-UA" altLang="uk-UA" dirty="0" err="1" smtClean="0"/>
              <a:t>cerebrovasculature</a:t>
            </a:r>
            <a:r>
              <a:rPr lang="uk-UA" altLang="uk-UA" dirty="0" smtClean="0"/>
              <a:t>, </a:t>
            </a:r>
            <a:r>
              <a:rPr lang="uk-UA" altLang="uk-UA" dirty="0" err="1" smtClean="0"/>
              <a:t>also</a:t>
            </a:r>
            <a:r>
              <a:rPr lang="en-US" altLang="uk-UA" dirty="0" smtClean="0"/>
              <a:t> </a:t>
            </a:r>
            <a:r>
              <a:rPr lang="uk-UA" altLang="uk-UA" dirty="0" err="1" smtClean="0"/>
              <a:t>requires</a:t>
            </a:r>
            <a:r>
              <a:rPr lang="uk-UA" altLang="uk-UA" dirty="0" smtClean="0"/>
              <a:t> </a:t>
            </a:r>
            <a:r>
              <a:rPr lang="uk-UA" altLang="uk-UA" dirty="0" err="1"/>
              <a:t>the</a:t>
            </a:r>
            <a:r>
              <a:rPr lang="uk-UA" altLang="uk-UA" dirty="0"/>
              <a:t> </a:t>
            </a:r>
            <a:r>
              <a:rPr lang="uk-UA" altLang="uk-UA" dirty="0" err="1"/>
              <a:t>removal</a:t>
            </a:r>
            <a:r>
              <a:rPr lang="uk-UA" altLang="uk-UA" dirty="0"/>
              <a:t> </a:t>
            </a:r>
            <a:r>
              <a:rPr lang="uk-UA" altLang="uk-UA" dirty="0" err="1"/>
              <a:t>of</a:t>
            </a:r>
            <a:r>
              <a:rPr lang="uk-UA" altLang="uk-UA" dirty="0"/>
              <a:t> </a:t>
            </a:r>
            <a:r>
              <a:rPr lang="uk-UA" altLang="uk-UA" dirty="0" err="1"/>
              <a:t>intervening</a:t>
            </a:r>
            <a:r>
              <a:rPr lang="uk-UA" altLang="uk-UA" dirty="0"/>
              <a:t> </a:t>
            </a:r>
            <a:r>
              <a:rPr lang="uk-UA" altLang="uk-UA" dirty="0" err="1"/>
              <a:t>bone</a:t>
            </a:r>
            <a:r>
              <a:rPr lang="uk-UA" altLang="uk-UA" dirty="0"/>
              <a:t> </a:t>
            </a:r>
            <a:r>
              <a:rPr lang="uk-UA" altLang="uk-UA" dirty="0" err="1"/>
              <a:t>due</a:t>
            </a:r>
            <a:r>
              <a:rPr lang="uk-UA" altLang="uk-UA" dirty="0"/>
              <a:t> </a:t>
            </a:r>
            <a:r>
              <a:rPr lang="uk-UA" altLang="uk-UA" dirty="0" err="1"/>
              <a:t>to</a:t>
            </a:r>
            <a:r>
              <a:rPr lang="uk-UA" altLang="uk-UA" dirty="0"/>
              <a:t> </a:t>
            </a:r>
            <a:r>
              <a:rPr lang="uk-UA" altLang="uk-UA" dirty="0" err="1"/>
              <a:t>its</a:t>
            </a:r>
            <a:r>
              <a:rPr lang="uk-UA" altLang="uk-UA" dirty="0"/>
              <a:t> </a:t>
            </a:r>
            <a:r>
              <a:rPr lang="uk-UA" altLang="uk-UA" dirty="0" err="1"/>
              <a:t>limited</a:t>
            </a:r>
            <a:r>
              <a:rPr lang="uk-UA" altLang="uk-UA" dirty="0"/>
              <a:t> </a:t>
            </a:r>
            <a:r>
              <a:rPr lang="uk-UA" altLang="uk-UA" dirty="0" err="1"/>
              <a:t>imaging</a:t>
            </a:r>
            <a:r>
              <a:rPr lang="uk-UA" altLang="uk-UA" dirty="0"/>
              <a:t> </a:t>
            </a:r>
            <a:r>
              <a:rPr lang="uk-UA" altLang="uk-UA" dirty="0" err="1"/>
              <a:t>depth</a:t>
            </a:r>
            <a:r>
              <a:rPr lang="uk-UA" altLang="uk-UA" dirty="0"/>
              <a:t> (</a:t>
            </a:r>
            <a:r>
              <a:rPr lang="uk-UA" altLang="uk-UA" dirty="0" err="1"/>
              <a:t>up</a:t>
            </a:r>
            <a:r>
              <a:rPr lang="uk-UA" altLang="uk-UA" dirty="0"/>
              <a:t> </a:t>
            </a:r>
            <a:r>
              <a:rPr lang="uk-UA" altLang="uk-UA" dirty="0" err="1"/>
              <a:t>to</a:t>
            </a:r>
            <a:r>
              <a:rPr lang="uk-UA" altLang="uk-UA" dirty="0"/>
              <a:t> 300 </a:t>
            </a:r>
            <a:r>
              <a:rPr lang="uk-UA" altLang="uk-UA" dirty="0" err="1"/>
              <a:t>μm</a:t>
            </a:r>
            <a:r>
              <a:rPr lang="uk-UA" altLang="uk-UA" dirty="0"/>
              <a:t>) </a:t>
            </a:r>
            <a:r>
              <a:rPr lang="uk-UA" altLang="uk-UA" dirty="0" err="1" smtClean="0"/>
              <a:t>and</a:t>
            </a:r>
            <a:r>
              <a:rPr lang="en-US" altLang="uk-UA" dirty="0" smtClean="0"/>
              <a:t> </a:t>
            </a:r>
            <a:r>
              <a:rPr lang="uk-UA" altLang="uk-UA" dirty="0" err="1" smtClean="0"/>
              <a:t>the</a:t>
            </a:r>
            <a:r>
              <a:rPr lang="uk-UA" altLang="uk-UA" dirty="0" smtClean="0"/>
              <a:t> </a:t>
            </a:r>
            <a:r>
              <a:rPr lang="uk-UA" altLang="uk-UA" dirty="0" err="1"/>
              <a:t>use</a:t>
            </a:r>
            <a:r>
              <a:rPr lang="uk-UA" altLang="uk-UA" dirty="0"/>
              <a:t> </a:t>
            </a:r>
            <a:r>
              <a:rPr lang="uk-UA" altLang="uk-UA" dirty="0" err="1"/>
              <a:t>of</a:t>
            </a:r>
            <a:r>
              <a:rPr lang="uk-UA" altLang="uk-UA" dirty="0"/>
              <a:t> </a:t>
            </a:r>
            <a:r>
              <a:rPr lang="uk-UA" altLang="uk-UA" dirty="0" err="1"/>
              <a:t>injected</a:t>
            </a:r>
            <a:r>
              <a:rPr lang="uk-UA" altLang="uk-UA" dirty="0"/>
              <a:t> </a:t>
            </a:r>
            <a:r>
              <a:rPr lang="uk-UA" altLang="uk-UA" dirty="0" err="1"/>
              <a:t>fluorescent</a:t>
            </a:r>
            <a:r>
              <a:rPr lang="uk-UA" altLang="uk-UA" dirty="0"/>
              <a:t> </a:t>
            </a:r>
            <a:r>
              <a:rPr lang="uk-UA" altLang="uk-UA" dirty="0" err="1"/>
              <a:t>tissue</a:t>
            </a:r>
            <a:r>
              <a:rPr lang="uk-UA" altLang="uk-UA" dirty="0"/>
              <a:t> </a:t>
            </a:r>
            <a:r>
              <a:rPr lang="uk-UA" altLang="uk-UA" dirty="0" err="1"/>
              <a:t>markers</a:t>
            </a:r>
            <a:r>
              <a:rPr lang="uk-UA" altLang="uk-UA" dirty="0"/>
              <a:t>.</a:t>
            </a:r>
          </a:p>
          <a:p>
            <a:pPr>
              <a:lnSpc>
                <a:spcPct val="90000"/>
              </a:lnSpc>
            </a:pPr>
            <a:endParaRPr lang="en-US" altLang="uk-UA" sz="2400" dirty="0" smtClean="0"/>
          </a:p>
          <a:p>
            <a:pPr>
              <a:lnSpc>
                <a:spcPct val="90000"/>
              </a:lnSpc>
            </a:pPr>
            <a:endParaRPr lang="en-US" altLang="uk-UA" sz="2400" dirty="0" smtClean="0"/>
          </a:p>
          <a:p>
            <a:pPr>
              <a:lnSpc>
                <a:spcPct val="90000"/>
              </a:lnSpc>
            </a:pPr>
            <a:endParaRPr lang="en-US" sz="2400" dirty="0"/>
          </a:p>
        </p:txBody>
      </p:sp>
    </p:spTree>
    <p:extLst>
      <p:ext uri="{BB962C8B-B14F-4D97-AF65-F5344CB8AC3E}">
        <p14:creationId xmlns:p14="http://schemas.microsoft.com/office/powerpoint/2010/main" val="2596196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588" y="1167225"/>
            <a:ext cx="4385311" cy="5077729"/>
          </a:xfrm>
          <a:prstGeom prst="rect">
            <a:avLst/>
          </a:prstGeom>
        </p:spPr>
      </p:pic>
      <p:sp>
        <p:nvSpPr>
          <p:cNvPr id="6" name="Rectangle 5"/>
          <p:cNvSpPr/>
          <p:nvPr/>
        </p:nvSpPr>
        <p:spPr>
          <a:xfrm>
            <a:off x="863588" y="142031"/>
            <a:ext cx="7416824" cy="830997"/>
          </a:xfrm>
          <a:prstGeom prst="rect">
            <a:avLst/>
          </a:prstGeom>
        </p:spPr>
        <p:txBody>
          <a:bodyPr wrap="square">
            <a:spAutoFit/>
          </a:bodyPr>
          <a:lstStyle/>
          <a:p>
            <a:pPr algn="ctr"/>
            <a:r>
              <a:rPr lang="en-US" sz="2400" dirty="0"/>
              <a:t>Dynamic contrast-enhanced perfusion magnetic resonance imaging</a:t>
            </a:r>
            <a:endParaRPr lang="uk-UA" sz="2400" dirty="0"/>
          </a:p>
        </p:txBody>
      </p:sp>
      <p:sp>
        <p:nvSpPr>
          <p:cNvPr id="7" name="Rectangle 6"/>
          <p:cNvSpPr/>
          <p:nvPr/>
        </p:nvSpPr>
        <p:spPr>
          <a:xfrm>
            <a:off x="3905672" y="6453336"/>
            <a:ext cx="5544616" cy="276999"/>
          </a:xfrm>
          <a:prstGeom prst="rect">
            <a:avLst/>
          </a:prstGeom>
        </p:spPr>
        <p:txBody>
          <a:bodyPr wrap="square">
            <a:spAutoFit/>
          </a:bodyPr>
          <a:lstStyle/>
          <a:p>
            <a:r>
              <a:rPr lang="en-US" sz="1200" dirty="0"/>
              <a:t>https://jamanetwork.com/journals/jamaneurology/article-abstract/787889</a:t>
            </a:r>
            <a:endParaRPr lang="uk-UA" sz="1200" dirty="0"/>
          </a:p>
        </p:txBody>
      </p:sp>
      <p:sp>
        <p:nvSpPr>
          <p:cNvPr id="2" name="Rectangle 1"/>
          <p:cNvSpPr/>
          <p:nvPr/>
        </p:nvSpPr>
        <p:spPr>
          <a:xfrm>
            <a:off x="5724128" y="1443841"/>
            <a:ext cx="2790056" cy="3970318"/>
          </a:xfrm>
          <a:prstGeom prst="rect">
            <a:avLst/>
          </a:prstGeom>
        </p:spPr>
        <p:txBody>
          <a:bodyPr wrap="square">
            <a:spAutoFit/>
          </a:bodyPr>
          <a:lstStyle/>
          <a:p>
            <a:r>
              <a:rPr lang="en-US" dirty="0"/>
              <a:t>Magnetic resonance angiography–also called a magnetic resonance angiogram or MRA–is a type of MRI that looks specifically at the body’s blood vessels. Unlike a traditional angiogram, which requires inserting a catheter into the body, magnetic resonance angiography is a far less invasive and less painful test.</a:t>
            </a:r>
            <a:endParaRPr lang="uk-UA" dirty="0"/>
          </a:p>
        </p:txBody>
      </p:sp>
    </p:spTree>
    <p:extLst>
      <p:ext uri="{BB962C8B-B14F-4D97-AF65-F5344CB8AC3E}">
        <p14:creationId xmlns:p14="http://schemas.microsoft.com/office/powerpoint/2010/main" val="4180251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88640"/>
            <a:ext cx="7776864" cy="6075509"/>
          </a:xfrm>
          <a:prstGeom prst="rect">
            <a:avLst/>
          </a:prstGeom>
        </p:spPr>
        <p:txBody>
          <a:bodyPr wrap="square">
            <a:spAutoFit/>
          </a:bodyPr>
          <a:lstStyle/>
          <a:p>
            <a:pPr algn="ctr">
              <a:lnSpc>
                <a:spcPct val="90000"/>
              </a:lnSpc>
            </a:pPr>
            <a:r>
              <a:rPr lang="uk-UA" altLang="uk-UA" sz="2400" dirty="0"/>
              <a:t>Numerous techniques have been applied to image </a:t>
            </a:r>
            <a:r>
              <a:rPr lang="uk-UA" altLang="uk-UA" sz="2400" dirty="0" smtClean="0"/>
              <a:t>the</a:t>
            </a:r>
            <a:r>
              <a:rPr lang="en-US" altLang="uk-UA" sz="2400" dirty="0" smtClean="0"/>
              <a:t> </a:t>
            </a:r>
            <a:r>
              <a:rPr lang="uk-UA" altLang="uk-UA" sz="2400" dirty="0" smtClean="0"/>
              <a:t>cerebral </a:t>
            </a:r>
            <a:r>
              <a:rPr lang="uk-UA" altLang="uk-UA" sz="2400" dirty="0"/>
              <a:t>blood flow (CBF) </a:t>
            </a:r>
            <a:r>
              <a:rPr lang="uk-UA" altLang="uk-UA" sz="2400" dirty="0" smtClean="0"/>
              <a:t>and</a:t>
            </a:r>
            <a:r>
              <a:rPr lang="en-US" altLang="uk-UA" sz="2400" dirty="0" smtClean="0"/>
              <a:t> </a:t>
            </a:r>
            <a:r>
              <a:rPr lang="uk-UA" altLang="uk-UA" sz="2400" dirty="0" err="1" smtClean="0"/>
              <a:t>volume</a:t>
            </a:r>
            <a:r>
              <a:rPr lang="uk-UA" altLang="uk-UA" sz="2400" dirty="0" smtClean="0"/>
              <a:t> </a:t>
            </a:r>
            <a:r>
              <a:rPr lang="uk-UA" altLang="uk-UA" sz="2400" dirty="0" err="1" smtClean="0"/>
              <a:t>changes</a:t>
            </a:r>
            <a:endParaRPr lang="en-US" altLang="uk-UA" sz="2400" dirty="0" smtClean="0"/>
          </a:p>
          <a:p>
            <a:pPr algn="ctr">
              <a:lnSpc>
                <a:spcPct val="90000"/>
              </a:lnSpc>
            </a:pPr>
            <a:endParaRPr lang="en-US" sz="2400" dirty="0"/>
          </a:p>
          <a:p>
            <a:pPr marL="342900" indent="-342900">
              <a:lnSpc>
                <a:spcPct val="90000"/>
              </a:lnSpc>
              <a:buFont typeface="Arial" panose="020B0604020202020204" pitchFamily="34" charset="0"/>
              <a:buChar char="•"/>
            </a:pPr>
            <a:r>
              <a:rPr lang="uk-UA" altLang="uk-UA" dirty="0" err="1"/>
              <a:t>Conventional</a:t>
            </a:r>
            <a:r>
              <a:rPr lang="uk-UA" altLang="uk-UA" dirty="0"/>
              <a:t> X-</a:t>
            </a:r>
            <a:r>
              <a:rPr lang="uk-UA" altLang="uk-UA" dirty="0" err="1"/>
              <a:t>ray</a:t>
            </a:r>
            <a:r>
              <a:rPr lang="uk-UA" altLang="uk-UA" dirty="0"/>
              <a:t> </a:t>
            </a:r>
            <a:r>
              <a:rPr lang="uk-UA" altLang="uk-UA" dirty="0" err="1" smtClean="0"/>
              <a:t>angiography</a:t>
            </a:r>
            <a:r>
              <a:rPr lang="uk-UA" altLang="uk-UA" dirty="0" smtClean="0"/>
              <a:t> </a:t>
            </a:r>
            <a:r>
              <a:rPr lang="en-US" altLang="uk-UA" dirty="0" smtClean="0"/>
              <a:t>(e.g. </a:t>
            </a:r>
            <a:r>
              <a:rPr lang="uk-UA" altLang="uk-UA" dirty="0" err="1" smtClean="0"/>
              <a:t>carotid</a:t>
            </a:r>
            <a:r>
              <a:rPr lang="uk-UA" altLang="uk-UA" dirty="0" smtClean="0"/>
              <a:t> </a:t>
            </a:r>
            <a:r>
              <a:rPr lang="en-US" altLang="uk-UA" dirty="0" smtClean="0"/>
              <a:t>– </a:t>
            </a:r>
            <a:r>
              <a:rPr lang="uk-UA" altLang="uk-UA" dirty="0" err="1" smtClean="0"/>
              <a:t>сонная</a:t>
            </a:r>
            <a:r>
              <a:rPr lang="en-US" altLang="uk-UA" dirty="0" smtClean="0"/>
              <a:t> </a:t>
            </a:r>
            <a:r>
              <a:rPr lang="ru-RU" altLang="uk-UA" dirty="0" smtClean="0"/>
              <a:t>артерия</a:t>
            </a:r>
            <a:r>
              <a:rPr lang="en-US" altLang="uk-UA" dirty="0" smtClean="0"/>
              <a:t>) </a:t>
            </a:r>
            <a:r>
              <a:rPr lang="uk-UA" altLang="uk-UA" dirty="0" err="1" smtClean="0"/>
              <a:t>is</a:t>
            </a:r>
            <a:r>
              <a:rPr lang="uk-UA" altLang="uk-UA" dirty="0" smtClean="0"/>
              <a:t> </a:t>
            </a:r>
            <a:r>
              <a:rPr lang="uk-UA" altLang="uk-UA" dirty="0" err="1"/>
              <a:t>an</a:t>
            </a:r>
            <a:r>
              <a:rPr lang="uk-UA" altLang="uk-UA" dirty="0"/>
              <a:t> </a:t>
            </a:r>
            <a:r>
              <a:rPr lang="uk-UA" altLang="uk-UA" dirty="0" err="1"/>
              <a:t>excellent</a:t>
            </a:r>
            <a:r>
              <a:rPr lang="uk-UA" altLang="uk-UA" dirty="0"/>
              <a:t> </a:t>
            </a:r>
            <a:r>
              <a:rPr lang="uk-UA" altLang="uk-UA" dirty="0" err="1"/>
              <a:t>clinical</a:t>
            </a:r>
            <a:r>
              <a:rPr lang="uk-UA" altLang="uk-UA" dirty="0"/>
              <a:t> </a:t>
            </a:r>
            <a:r>
              <a:rPr lang="uk-UA" altLang="uk-UA" dirty="0" err="1" smtClean="0"/>
              <a:t>tool</a:t>
            </a:r>
            <a:r>
              <a:rPr lang="uk-UA" altLang="uk-UA" dirty="0" smtClean="0"/>
              <a:t>;</a:t>
            </a:r>
            <a:r>
              <a:rPr lang="en-US" altLang="uk-UA" dirty="0" smtClean="0"/>
              <a:t> </a:t>
            </a:r>
            <a:r>
              <a:rPr lang="uk-UA" altLang="uk-UA" dirty="0" err="1" smtClean="0"/>
              <a:t>however</a:t>
            </a:r>
            <a:r>
              <a:rPr lang="uk-UA" altLang="uk-UA" dirty="0"/>
              <a:t>, </a:t>
            </a:r>
            <a:r>
              <a:rPr lang="uk-UA" altLang="uk-UA" dirty="0" err="1"/>
              <a:t>it</a:t>
            </a:r>
            <a:r>
              <a:rPr lang="uk-UA" altLang="uk-UA" dirty="0"/>
              <a:t> </a:t>
            </a:r>
            <a:r>
              <a:rPr lang="uk-UA" altLang="uk-UA" dirty="0" err="1"/>
              <a:t>is</a:t>
            </a:r>
            <a:r>
              <a:rPr lang="uk-UA" altLang="uk-UA" dirty="0"/>
              <a:t> </a:t>
            </a:r>
            <a:r>
              <a:rPr lang="uk-UA" altLang="uk-UA" dirty="0" err="1"/>
              <a:t>invasive</a:t>
            </a:r>
            <a:r>
              <a:rPr lang="uk-UA" altLang="uk-UA" dirty="0"/>
              <a:t> </a:t>
            </a:r>
            <a:r>
              <a:rPr lang="uk-UA" altLang="uk-UA" dirty="0" err="1"/>
              <a:t>and</a:t>
            </a:r>
            <a:r>
              <a:rPr lang="uk-UA" altLang="uk-UA" dirty="0"/>
              <a:t> </a:t>
            </a:r>
            <a:r>
              <a:rPr lang="uk-UA" altLang="uk-UA" dirty="0" err="1"/>
              <a:t>not</a:t>
            </a:r>
            <a:r>
              <a:rPr lang="uk-UA" altLang="uk-UA" dirty="0"/>
              <a:t> </a:t>
            </a:r>
            <a:r>
              <a:rPr lang="uk-UA" altLang="uk-UA" dirty="0" err="1"/>
              <a:t>suitable</a:t>
            </a:r>
            <a:r>
              <a:rPr lang="uk-UA" altLang="uk-UA" dirty="0"/>
              <a:t> </a:t>
            </a:r>
            <a:r>
              <a:rPr lang="uk-UA" altLang="uk-UA" dirty="0" err="1"/>
              <a:t>for</a:t>
            </a:r>
            <a:r>
              <a:rPr lang="uk-UA" altLang="uk-UA" dirty="0"/>
              <a:t> </a:t>
            </a:r>
            <a:r>
              <a:rPr lang="uk-UA" altLang="uk-UA" dirty="0" err="1"/>
              <a:t>small</a:t>
            </a:r>
            <a:r>
              <a:rPr lang="uk-UA" altLang="uk-UA" dirty="0"/>
              <a:t> </a:t>
            </a:r>
            <a:r>
              <a:rPr lang="uk-UA" altLang="uk-UA" dirty="0" err="1"/>
              <a:t>animal</a:t>
            </a:r>
            <a:r>
              <a:rPr lang="uk-UA" altLang="uk-UA" dirty="0"/>
              <a:t> </a:t>
            </a:r>
            <a:r>
              <a:rPr lang="uk-UA" altLang="uk-UA" dirty="0" err="1" smtClean="0"/>
              <a:t>studies</a:t>
            </a:r>
            <a:r>
              <a:rPr lang="en-US" altLang="uk-UA" dirty="0" smtClean="0"/>
              <a:t>; in general, </a:t>
            </a:r>
            <a:r>
              <a:rPr lang="uk-UA" altLang="uk-UA" dirty="0" err="1" smtClean="0"/>
              <a:t>autoradiographic</a:t>
            </a:r>
            <a:r>
              <a:rPr lang="en-US" altLang="uk-UA" dirty="0" smtClean="0"/>
              <a:t> </a:t>
            </a:r>
            <a:r>
              <a:rPr lang="uk-UA" altLang="uk-UA" dirty="0" err="1" smtClean="0"/>
              <a:t>methods</a:t>
            </a:r>
            <a:r>
              <a:rPr lang="uk-UA" altLang="uk-UA" dirty="0" smtClean="0"/>
              <a:t> </a:t>
            </a:r>
            <a:r>
              <a:rPr lang="uk-UA" altLang="uk-UA" dirty="0" err="1"/>
              <a:t>provide</a:t>
            </a:r>
            <a:r>
              <a:rPr lang="uk-UA" altLang="uk-UA" dirty="0"/>
              <a:t> </a:t>
            </a:r>
            <a:r>
              <a:rPr lang="uk-UA" altLang="uk-UA" dirty="0" err="1"/>
              <a:t>endpoint</a:t>
            </a:r>
            <a:r>
              <a:rPr lang="uk-UA" altLang="uk-UA" dirty="0"/>
              <a:t> 3D </a:t>
            </a:r>
            <a:r>
              <a:rPr lang="uk-UA" altLang="uk-UA" dirty="0" err="1"/>
              <a:t>spatial</a:t>
            </a:r>
            <a:r>
              <a:rPr lang="uk-UA" altLang="uk-UA" dirty="0"/>
              <a:t> </a:t>
            </a:r>
            <a:r>
              <a:rPr lang="uk-UA" altLang="uk-UA" dirty="0" err="1"/>
              <a:t>information</a:t>
            </a:r>
            <a:r>
              <a:rPr lang="uk-UA" altLang="uk-UA" dirty="0"/>
              <a:t>, </a:t>
            </a:r>
            <a:r>
              <a:rPr lang="uk-UA" altLang="uk-UA" dirty="0" err="1"/>
              <a:t>they</a:t>
            </a:r>
            <a:r>
              <a:rPr lang="uk-UA" altLang="uk-UA" dirty="0"/>
              <a:t> </a:t>
            </a:r>
            <a:r>
              <a:rPr lang="uk-UA" altLang="uk-UA" dirty="0" err="1"/>
              <a:t>contain</a:t>
            </a:r>
            <a:r>
              <a:rPr lang="uk-UA" altLang="uk-UA" dirty="0"/>
              <a:t> </a:t>
            </a:r>
            <a:r>
              <a:rPr lang="uk-UA" altLang="uk-UA" dirty="0" err="1"/>
              <a:t>no</a:t>
            </a:r>
            <a:r>
              <a:rPr lang="uk-UA" altLang="uk-UA" dirty="0"/>
              <a:t> </a:t>
            </a:r>
            <a:r>
              <a:rPr lang="uk-UA" altLang="uk-UA" dirty="0" err="1"/>
              <a:t>information</a:t>
            </a:r>
            <a:r>
              <a:rPr lang="uk-UA" altLang="uk-UA" dirty="0"/>
              <a:t> </a:t>
            </a:r>
            <a:r>
              <a:rPr lang="uk-UA" altLang="uk-UA" dirty="0" err="1"/>
              <a:t>about</a:t>
            </a:r>
            <a:r>
              <a:rPr lang="uk-UA" altLang="uk-UA" dirty="0"/>
              <a:t> </a:t>
            </a:r>
            <a:r>
              <a:rPr lang="uk-UA" altLang="uk-UA" dirty="0" err="1" smtClean="0"/>
              <a:t>the</a:t>
            </a:r>
            <a:r>
              <a:rPr lang="en-US" altLang="uk-UA" dirty="0" smtClean="0"/>
              <a:t> </a:t>
            </a:r>
            <a:r>
              <a:rPr lang="uk-UA" altLang="uk-UA" dirty="0" err="1" smtClean="0"/>
              <a:t>dynamic</a:t>
            </a:r>
            <a:r>
              <a:rPr lang="uk-UA" altLang="uk-UA" dirty="0" smtClean="0"/>
              <a:t> </a:t>
            </a:r>
            <a:r>
              <a:rPr lang="uk-UA" altLang="uk-UA" dirty="0"/>
              <a:t>CBF </a:t>
            </a:r>
            <a:r>
              <a:rPr lang="uk-UA" altLang="uk-UA" dirty="0" err="1" smtClean="0"/>
              <a:t>evolution</a:t>
            </a:r>
            <a:r>
              <a:rPr lang="en-US" altLang="uk-UA" dirty="0" smtClean="0"/>
              <a:t>.</a:t>
            </a:r>
          </a:p>
          <a:p>
            <a:pPr marL="342900" indent="-342900">
              <a:lnSpc>
                <a:spcPct val="90000"/>
              </a:lnSpc>
              <a:buFont typeface="Arial" panose="020B0604020202020204" pitchFamily="34" charset="0"/>
              <a:buChar char="•"/>
            </a:pPr>
            <a:r>
              <a:rPr lang="uk-UA" altLang="uk-UA" dirty="0" err="1"/>
              <a:t>Methods</a:t>
            </a:r>
            <a:r>
              <a:rPr lang="uk-UA" altLang="uk-UA" dirty="0"/>
              <a:t> </a:t>
            </a:r>
            <a:r>
              <a:rPr lang="uk-UA" altLang="uk-UA" dirty="0" err="1"/>
              <a:t>based</a:t>
            </a:r>
            <a:r>
              <a:rPr lang="uk-UA" altLang="uk-UA" dirty="0"/>
              <a:t> </a:t>
            </a:r>
            <a:r>
              <a:rPr lang="uk-UA" altLang="uk-UA" dirty="0" err="1"/>
              <a:t>on</a:t>
            </a:r>
            <a:r>
              <a:rPr lang="uk-UA" altLang="uk-UA" dirty="0"/>
              <a:t> </a:t>
            </a:r>
            <a:r>
              <a:rPr lang="uk-UA" altLang="uk-UA" dirty="0" err="1"/>
              <a:t>magnetic</a:t>
            </a:r>
            <a:r>
              <a:rPr lang="uk-UA" altLang="uk-UA" dirty="0"/>
              <a:t> </a:t>
            </a:r>
            <a:r>
              <a:rPr lang="uk-UA" altLang="uk-UA" dirty="0" err="1"/>
              <a:t>resonance</a:t>
            </a:r>
            <a:r>
              <a:rPr lang="uk-UA" altLang="uk-UA" dirty="0"/>
              <a:t> </a:t>
            </a:r>
            <a:r>
              <a:rPr lang="uk-UA" altLang="uk-UA" dirty="0" err="1" smtClean="0"/>
              <a:t>imaging</a:t>
            </a:r>
            <a:r>
              <a:rPr lang="uk-UA" altLang="uk-UA" dirty="0" smtClean="0"/>
              <a:t> </a:t>
            </a:r>
            <a:r>
              <a:rPr lang="uk-UA" altLang="uk-UA" dirty="0" err="1"/>
              <a:t>and</a:t>
            </a:r>
            <a:r>
              <a:rPr lang="uk-UA" altLang="uk-UA" dirty="0"/>
              <a:t> </a:t>
            </a:r>
            <a:r>
              <a:rPr lang="uk-UA" altLang="uk-UA" dirty="0" err="1" smtClean="0"/>
              <a:t>positron</a:t>
            </a:r>
            <a:r>
              <a:rPr lang="en-US" altLang="uk-UA" dirty="0" smtClean="0"/>
              <a:t> </a:t>
            </a:r>
            <a:r>
              <a:rPr lang="uk-UA" altLang="uk-UA" dirty="0" err="1" smtClean="0"/>
              <a:t>emission</a:t>
            </a:r>
            <a:r>
              <a:rPr lang="uk-UA" altLang="uk-UA" dirty="0" smtClean="0"/>
              <a:t> </a:t>
            </a:r>
            <a:r>
              <a:rPr lang="uk-UA" altLang="uk-UA" dirty="0" err="1" smtClean="0"/>
              <a:t>tomography</a:t>
            </a:r>
            <a:r>
              <a:rPr lang="uk-UA" altLang="uk-UA" dirty="0" smtClean="0"/>
              <a:t> </a:t>
            </a:r>
            <a:r>
              <a:rPr lang="uk-UA" altLang="uk-UA" dirty="0" err="1"/>
              <a:t>provide</a:t>
            </a:r>
            <a:r>
              <a:rPr lang="uk-UA" altLang="uk-UA" dirty="0"/>
              <a:t> </a:t>
            </a:r>
            <a:r>
              <a:rPr lang="uk-UA" altLang="uk-UA" dirty="0" err="1"/>
              <a:t>spatial</a:t>
            </a:r>
            <a:r>
              <a:rPr lang="uk-UA" altLang="uk-UA" dirty="0"/>
              <a:t> </a:t>
            </a:r>
            <a:r>
              <a:rPr lang="uk-UA" altLang="uk-UA" dirty="0" err="1"/>
              <a:t>maps</a:t>
            </a:r>
            <a:r>
              <a:rPr lang="uk-UA" altLang="uk-UA" dirty="0"/>
              <a:t> </a:t>
            </a:r>
            <a:r>
              <a:rPr lang="uk-UA" altLang="uk-UA" dirty="0" err="1"/>
              <a:t>of</a:t>
            </a:r>
            <a:r>
              <a:rPr lang="uk-UA" altLang="uk-UA" dirty="0"/>
              <a:t> CBF </a:t>
            </a:r>
            <a:r>
              <a:rPr lang="uk-UA" altLang="uk-UA" dirty="0" err="1"/>
              <a:t>but</a:t>
            </a:r>
            <a:r>
              <a:rPr lang="uk-UA" altLang="uk-UA" dirty="0"/>
              <a:t> </a:t>
            </a:r>
            <a:r>
              <a:rPr lang="uk-UA" altLang="uk-UA" dirty="0" err="1"/>
              <a:t>are</a:t>
            </a:r>
            <a:r>
              <a:rPr lang="uk-UA" altLang="uk-UA" dirty="0"/>
              <a:t> </a:t>
            </a:r>
            <a:r>
              <a:rPr lang="uk-UA" altLang="uk-UA" dirty="0" err="1"/>
              <a:t>limited</a:t>
            </a:r>
            <a:r>
              <a:rPr lang="uk-UA" altLang="uk-UA" dirty="0"/>
              <a:t> </a:t>
            </a:r>
            <a:r>
              <a:rPr lang="uk-UA" altLang="uk-UA" dirty="0" err="1"/>
              <a:t>in</a:t>
            </a:r>
            <a:r>
              <a:rPr lang="uk-UA" altLang="uk-UA" dirty="0"/>
              <a:t> </a:t>
            </a:r>
            <a:r>
              <a:rPr lang="uk-UA" altLang="uk-UA" dirty="0" err="1"/>
              <a:t>their</a:t>
            </a:r>
            <a:r>
              <a:rPr lang="uk-UA" altLang="uk-UA" dirty="0"/>
              <a:t> </a:t>
            </a:r>
            <a:r>
              <a:rPr lang="uk-UA" altLang="uk-UA" dirty="0" err="1"/>
              <a:t>temporal</a:t>
            </a:r>
            <a:r>
              <a:rPr lang="uk-UA" altLang="uk-UA" dirty="0"/>
              <a:t> </a:t>
            </a:r>
            <a:r>
              <a:rPr lang="uk-UA" altLang="uk-UA" dirty="0" err="1" smtClean="0"/>
              <a:t>and</a:t>
            </a:r>
            <a:r>
              <a:rPr lang="en-US" altLang="uk-UA" dirty="0" smtClean="0"/>
              <a:t> </a:t>
            </a:r>
            <a:r>
              <a:rPr lang="uk-UA" altLang="uk-UA" dirty="0" err="1" smtClean="0"/>
              <a:t>spatial</a:t>
            </a:r>
            <a:r>
              <a:rPr lang="uk-UA" altLang="uk-UA" dirty="0" smtClean="0"/>
              <a:t> </a:t>
            </a:r>
            <a:r>
              <a:rPr lang="uk-UA" altLang="uk-UA" dirty="0" err="1"/>
              <a:t>resolution</a:t>
            </a:r>
            <a:r>
              <a:rPr lang="uk-UA" altLang="uk-UA" dirty="0" smtClean="0"/>
              <a:t>.</a:t>
            </a:r>
            <a:endParaRPr lang="en-US" altLang="uk-UA" dirty="0" smtClean="0"/>
          </a:p>
          <a:p>
            <a:pPr marL="342900" indent="-342900">
              <a:lnSpc>
                <a:spcPct val="90000"/>
              </a:lnSpc>
              <a:buFont typeface="Arial" panose="020B0604020202020204" pitchFamily="34" charset="0"/>
              <a:buChar char="•"/>
            </a:pPr>
            <a:r>
              <a:rPr lang="en-US" altLang="uk-UA" dirty="0" smtClean="0">
                <a:solidFill>
                  <a:srgbClr val="FF0000"/>
                </a:solidFill>
              </a:rPr>
              <a:t>Laser-Doppler </a:t>
            </a:r>
            <a:r>
              <a:rPr lang="en-US" altLang="uk-UA" dirty="0" err="1">
                <a:solidFill>
                  <a:srgbClr val="FF0000"/>
                </a:solidFill>
              </a:rPr>
              <a:t>flowmetry</a:t>
            </a:r>
            <a:r>
              <a:rPr lang="en-US" altLang="uk-UA" dirty="0">
                <a:solidFill>
                  <a:srgbClr val="FF0000"/>
                </a:solidFill>
              </a:rPr>
              <a:t> </a:t>
            </a:r>
            <a:r>
              <a:rPr lang="en-US" altLang="uk-UA" dirty="0" smtClean="0">
                <a:solidFill>
                  <a:srgbClr val="FF0000"/>
                </a:solidFill>
              </a:rPr>
              <a:t>technique has </a:t>
            </a:r>
            <a:r>
              <a:rPr lang="en-US" altLang="uk-UA" dirty="0">
                <a:solidFill>
                  <a:srgbClr val="FF0000"/>
                </a:solidFill>
              </a:rPr>
              <a:t>the desired high spatial resolution, but are limited </a:t>
            </a:r>
            <a:r>
              <a:rPr lang="en-US" altLang="uk-UA" dirty="0" smtClean="0">
                <a:solidFill>
                  <a:srgbClr val="FF0000"/>
                </a:solidFill>
              </a:rPr>
              <a:t>to two-dimensional </a:t>
            </a:r>
            <a:r>
              <a:rPr lang="en-US" altLang="uk-UA" dirty="0">
                <a:solidFill>
                  <a:srgbClr val="FF0000"/>
                </a:solidFill>
              </a:rPr>
              <a:t>mapping of CBF and require surgical opening or substantial thinning of </a:t>
            </a:r>
            <a:r>
              <a:rPr lang="en-US" altLang="uk-UA" dirty="0" smtClean="0">
                <a:solidFill>
                  <a:srgbClr val="FF0000"/>
                </a:solidFill>
              </a:rPr>
              <a:t>the cranium </a:t>
            </a:r>
            <a:r>
              <a:rPr lang="en-US" altLang="uk-UA" dirty="0">
                <a:solidFill>
                  <a:srgbClr val="FF0000"/>
                </a:solidFill>
              </a:rPr>
              <a:t>during the </a:t>
            </a:r>
            <a:r>
              <a:rPr lang="en-US" altLang="uk-UA" dirty="0" smtClean="0">
                <a:solidFill>
                  <a:srgbClr val="FF0000"/>
                </a:solidFill>
              </a:rPr>
              <a:t>study.</a:t>
            </a:r>
          </a:p>
          <a:p>
            <a:pPr marL="342900" indent="-342900">
              <a:lnSpc>
                <a:spcPct val="90000"/>
              </a:lnSpc>
              <a:buFont typeface="Arial" panose="020B0604020202020204" pitchFamily="34" charset="0"/>
              <a:buChar char="•"/>
            </a:pPr>
            <a:r>
              <a:rPr lang="uk-UA" altLang="uk-UA" dirty="0" err="1" smtClean="0"/>
              <a:t>Confocal</a:t>
            </a:r>
            <a:r>
              <a:rPr lang="uk-UA" altLang="uk-UA" dirty="0" smtClean="0"/>
              <a:t> </a:t>
            </a:r>
            <a:r>
              <a:rPr lang="uk-UA" altLang="uk-UA" dirty="0" err="1"/>
              <a:t>microscopy</a:t>
            </a:r>
            <a:r>
              <a:rPr lang="uk-UA" altLang="uk-UA" dirty="0"/>
              <a:t>, a </a:t>
            </a:r>
            <a:r>
              <a:rPr lang="uk-UA" altLang="uk-UA" dirty="0" err="1"/>
              <a:t>widely</a:t>
            </a:r>
            <a:r>
              <a:rPr lang="uk-UA" altLang="uk-UA" dirty="0"/>
              <a:t> </a:t>
            </a:r>
            <a:r>
              <a:rPr lang="uk-UA" altLang="uk-UA" dirty="0" err="1" smtClean="0"/>
              <a:t>used</a:t>
            </a:r>
            <a:r>
              <a:rPr lang="en-US" altLang="uk-UA" dirty="0" smtClean="0"/>
              <a:t> </a:t>
            </a:r>
            <a:r>
              <a:rPr lang="uk-UA" altLang="uk-UA" dirty="0" err="1" smtClean="0"/>
              <a:t>technique</a:t>
            </a:r>
            <a:r>
              <a:rPr lang="uk-UA" altLang="uk-UA" dirty="0" smtClean="0"/>
              <a:t> </a:t>
            </a:r>
            <a:r>
              <a:rPr lang="uk-UA" altLang="uk-UA" dirty="0" err="1"/>
              <a:t>that</a:t>
            </a:r>
            <a:r>
              <a:rPr lang="uk-UA" altLang="uk-UA" dirty="0"/>
              <a:t> </a:t>
            </a:r>
            <a:r>
              <a:rPr lang="uk-UA" altLang="uk-UA" dirty="0" err="1"/>
              <a:t>is</a:t>
            </a:r>
            <a:r>
              <a:rPr lang="uk-UA" altLang="uk-UA" dirty="0"/>
              <a:t> </a:t>
            </a:r>
            <a:r>
              <a:rPr lang="uk-UA" altLang="uk-UA" dirty="0" err="1"/>
              <a:t>capable</a:t>
            </a:r>
            <a:r>
              <a:rPr lang="uk-UA" altLang="uk-UA" dirty="0"/>
              <a:t> </a:t>
            </a:r>
            <a:r>
              <a:rPr lang="uk-UA" altLang="uk-UA" dirty="0" err="1"/>
              <a:t>of</a:t>
            </a:r>
            <a:r>
              <a:rPr lang="uk-UA" altLang="uk-UA" dirty="0"/>
              <a:t> </a:t>
            </a:r>
            <a:r>
              <a:rPr lang="uk-UA" altLang="uk-UA" dirty="0" err="1"/>
              <a:t>ultrahigh</a:t>
            </a:r>
            <a:r>
              <a:rPr lang="uk-UA" altLang="uk-UA" dirty="0"/>
              <a:t> </a:t>
            </a:r>
            <a:r>
              <a:rPr lang="uk-UA" altLang="uk-UA" dirty="0" err="1"/>
              <a:t>resolution</a:t>
            </a:r>
            <a:r>
              <a:rPr lang="uk-UA" altLang="uk-UA" dirty="0"/>
              <a:t> </a:t>
            </a:r>
            <a:r>
              <a:rPr lang="uk-UA" altLang="uk-UA" dirty="0" err="1"/>
              <a:t>mapping</a:t>
            </a:r>
            <a:r>
              <a:rPr lang="uk-UA" altLang="uk-UA" dirty="0"/>
              <a:t> </a:t>
            </a:r>
            <a:r>
              <a:rPr lang="uk-UA" altLang="uk-UA" dirty="0" err="1"/>
              <a:t>of</a:t>
            </a:r>
            <a:r>
              <a:rPr lang="uk-UA" altLang="uk-UA" dirty="0"/>
              <a:t> </a:t>
            </a:r>
            <a:r>
              <a:rPr lang="uk-UA" altLang="uk-UA" dirty="0" err="1" smtClean="0"/>
              <a:t>the</a:t>
            </a:r>
            <a:r>
              <a:rPr lang="en-US" altLang="uk-UA" dirty="0" smtClean="0"/>
              <a:t> </a:t>
            </a:r>
            <a:r>
              <a:rPr lang="uk-UA" altLang="uk-UA" dirty="0" err="1" smtClean="0"/>
              <a:t>cerebrovasculature</a:t>
            </a:r>
            <a:r>
              <a:rPr lang="uk-UA" altLang="uk-UA" dirty="0" smtClean="0"/>
              <a:t>, </a:t>
            </a:r>
            <a:r>
              <a:rPr lang="uk-UA" altLang="uk-UA" dirty="0" err="1" smtClean="0"/>
              <a:t>also</a:t>
            </a:r>
            <a:r>
              <a:rPr lang="en-US" altLang="uk-UA" dirty="0" smtClean="0"/>
              <a:t> </a:t>
            </a:r>
            <a:r>
              <a:rPr lang="uk-UA" altLang="uk-UA" dirty="0" err="1" smtClean="0"/>
              <a:t>requires</a:t>
            </a:r>
            <a:r>
              <a:rPr lang="uk-UA" altLang="uk-UA" dirty="0" smtClean="0"/>
              <a:t> </a:t>
            </a:r>
            <a:r>
              <a:rPr lang="uk-UA" altLang="uk-UA" dirty="0" err="1"/>
              <a:t>the</a:t>
            </a:r>
            <a:r>
              <a:rPr lang="uk-UA" altLang="uk-UA" dirty="0"/>
              <a:t> </a:t>
            </a:r>
            <a:r>
              <a:rPr lang="uk-UA" altLang="uk-UA" dirty="0" err="1"/>
              <a:t>removal</a:t>
            </a:r>
            <a:r>
              <a:rPr lang="uk-UA" altLang="uk-UA" dirty="0"/>
              <a:t> </a:t>
            </a:r>
            <a:r>
              <a:rPr lang="uk-UA" altLang="uk-UA" dirty="0" err="1"/>
              <a:t>of</a:t>
            </a:r>
            <a:r>
              <a:rPr lang="uk-UA" altLang="uk-UA" dirty="0"/>
              <a:t> </a:t>
            </a:r>
            <a:r>
              <a:rPr lang="uk-UA" altLang="uk-UA" dirty="0" err="1"/>
              <a:t>intervening</a:t>
            </a:r>
            <a:r>
              <a:rPr lang="uk-UA" altLang="uk-UA" dirty="0"/>
              <a:t> </a:t>
            </a:r>
            <a:r>
              <a:rPr lang="uk-UA" altLang="uk-UA" dirty="0" err="1"/>
              <a:t>bone</a:t>
            </a:r>
            <a:r>
              <a:rPr lang="uk-UA" altLang="uk-UA" dirty="0"/>
              <a:t> </a:t>
            </a:r>
            <a:r>
              <a:rPr lang="uk-UA" altLang="uk-UA" dirty="0" err="1"/>
              <a:t>due</a:t>
            </a:r>
            <a:r>
              <a:rPr lang="uk-UA" altLang="uk-UA" dirty="0"/>
              <a:t> </a:t>
            </a:r>
            <a:r>
              <a:rPr lang="uk-UA" altLang="uk-UA" dirty="0" err="1"/>
              <a:t>to</a:t>
            </a:r>
            <a:r>
              <a:rPr lang="uk-UA" altLang="uk-UA" dirty="0"/>
              <a:t> </a:t>
            </a:r>
            <a:r>
              <a:rPr lang="uk-UA" altLang="uk-UA" dirty="0" err="1"/>
              <a:t>its</a:t>
            </a:r>
            <a:r>
              <a:rPr lang="uk-UA" altLang="uk-UA" dirty="0"/>
              <a:t> </a:t>
            </a:r>
            <a:r>
              <a:rPr lang="uk-UA" altLang="uk-UA" dirty="0" err="1"/>
              <a:t>limited</a:t>
            </a:r>
            <a:r>
              <a:rPr lang="uk-UA" altLang="uk-UA" dirty="0"/>
              <a:t> </a:t>
            </a:r>
            <a:r>
              <a:rPr lang="uk-UA" altLang="uk-UA" dirty="0" err="1"/>
              <a:t>imaging</a:t>
            </a:r>
            <a:r>
              <a:rPr lang="uk-UA" altLang="uk-UA" dirty="0"/>
              <a:t> </a:t>
            </a:r>
            <a:r>
              <a:rPr lang="uk-UA" altLang="uk-UA" dirty="0" err="1"/>
              <a:t>depth</a:t>
            </a:r>
            <a:r>
              <a:rPr lang="uk-UA" altLang="uk-UA" dirty="0"/>
              <a:t> (</a:t>
            </a:r>
            <a:r>
              <a:rPr lang="uk-UA" altLang="uk-UA" dirty="0" err="1"/>
              <a:t>up</a:t>
            </a:r>
            <a:r>
              <a:rPr lang="uk-UA" altLang="uk-UA" dirty="0"/>
              <a:t> </a:t>
            </a:r>
            <a:r>
              <a:rPr lang="uk-UA" altLang="uk-UA" dirty="0" err="1"/>
              <a:t>to</a:t>
            </a:r>
            <a:r>
              <a:rPr lang="uk-UA" altLang="uk-UA" dirty="0"/>
              <a:t> 300 </a:t>
            </a:r>
            <a:r>
              <a:rPr lang="uk-UA" altLang="uk-UA" dirty="0" err="1"/>
              <a:t>μm</a:t>
            </a:r>
            <a:r>
              <a:rPr lang="uk-UA" altLang="uk-UA" dirty="0"/>
              <a:t>) </a:t>
            </a:r>
            <a:r>
              <a:rPr lang="uk-UA" altLang="uk-UA" dirty="0" err="1" smtClean="0"/>
              <a:t>and</a:t>
            </a:r>
            <a:r>
              <a:rPr lang="en-US" altLang="uk-UA" dirty="0" smtClean="0"/>
              <a:t> </a:t>
            </a:r>
            <a:r>
              <a:rPr lang="uk-UA" altLang="uk-UA" dirty="0" err="1" smtClean="0"/>
              <a:t>the</a:t>
            </a:r>
            <a:r>
              <a:rPr lang="uk-UA" altLang="uk-UA" dirty="0" smtClean="0"/>
              <a:t> </a:t>
            </a:r>
            <a:r>
              <a:rPr lang="uk-UA" altLang="uk-UA" dirty="0" err="1"/>
              <a:t>use</a:t>
            </a:r>
            <a:r>
              <a:rPr lang="uk-UA" altLang="uk-UA" dirty="0"/>
              <a:t> </a:t>
            </a:r>
            <a:r>
              <a:rPr lang="uk-UA" altLang="uk-UA" dirty="0" err="1"/>
              <a:t>of</a:t>
            </a:r>
            <a:r>
              <a:rPr lang="uk-UA" altLang="uk-UA" dirty="0"/>
              <a:t> </a:t>
            </a:r>
            <a:r>
              <a:rPr lang="uk-UA" altLang="uk-UA" dirty="0" err="1"/>
              <a:t>injected</a:t>
            </a:r>
            <a:r>
              <a:rPr lang="uk-UA" altLang="uk-UA" dirty="0"/>
              <a:t> </a:t>
            </a:r>
            <a:r>
              <a:rPr lang="uk-UA" altLang="uk-UA" dirty="0" err="1"/>
              <a:t>fluorescent</a:t>
            </a:r>
            <a:r>
              <a:rPr lang="uk-UA" altLang="uk-UA" dirty="0"/>
              <a:t> </a:t>
            </a:r>
            <a:r>
              <a:rPr lang="uk-UA" altLang="uk-UA" dirty="0" err="1"/>
              <a:t>tissue</a:t>
            </a:r>
            <a:r>
              <a:rPr lang="uk-UA" altLang="uk-UA" dirty="0"/>
              <a:t> </a:t>
            </a:r>
            <a:r>
              <a:rPr lang="uk-UA" altLang="uk-UA" dirty="0" err="1"/>
              <a:t>markers</a:t>
            </a:r>
            <a:r>
              <a:rPr lang="uk-UA" altLang="uk-UA" dirty="0"/>
              <a:t>.</a:t>
            </a:r>
          </a:p>
          <a:p>
            <a:pPr>
              <a:lnSpc>
                <a:spcPct val="90000"/>
              </a:lnSpc>
            </a:pPr>
            <a:endParaRPr lang="en-US" altLang="uk-UA" sz="2400" dirty="0" smtClean="0"/>
          </a:p>
          <a:p>
            <a:pPr>
              <a:lnSpc>
                <a:spcPct val="90000"/>
              </a:lnSpc>
            </a:pPr>
            <a:endParaRPr lang="en-US" altLang="uk-UA" sz="2400" dirty="0" smtClean="0"/>
          </a:p>
          <a:p>
            <a:pPr>
              <a:lnSpc>
                <a:spcPct val="90000"/>
              </a:lnSpc>
            </a:pPr>
            <a:endParaRPr lang="en-US" sz="2400" dirty="0"/>
          </a:p>
        </p:txBody>
      </p:sp>
    </p:spTree>
    <p:extLst>
      <p:ext uri="{BB962C8B-B14F-4D97-AF65-F5344CB8AC3E}">
        <p14:creationId xmlns:p14="http://schemas.microsoft.com/office/powerpoint/2010/main" val="3233864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10932" y="1988840"/>
            <a:ext cx="882047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err="1" smtClean="0">
                <a:ln>
                  <a:noFill/>
                </a:ln>
                <a:solidFill>
                  <a:schemeClr val="tx1"/>
                </a:solidFill>
                <a:effectLst/>
                <a:latin typeface="Arial" panose="020B0604020202020204" pitchFamily="34" charset="0"/>
              </a:rPr>
              <a:t>If</a:t>
            </a:r>
            <a:r>
              <a:rPr kumimoji="0" lang="uk-UA" altLang="uk-UA" sz="1400" b="0" i="0" u="none" strike="noStrike" cap="none" normalizeH="0" baseline="0" dirty="0" smtClean="0">
                <a:ln>
                  <a:noFill/>
                </a:ln>
                <a:solidFill>
                  <a:schemeClr val="tx1"/>
                </a:solidFill>
                <a:effectLst/>
                <a:latin typeface="Arial" panose="020B0604020202020204" pitchFamily="34" charset="0"/>
              </a:rPr>
              <a:t> a </a:t>
            </a:r>
            <a:r>
              <a:rPr kumimoji="0" lang="uk-UA" altLang="uk-UA" sz="1400" b="0" i="0" u="none" strike="noStrike" cap="none" normalizeH="0" baseline="0" dirty="0" err="1" smtClean="0">
                <a:ln>
                  <a:noFill/>
                </a:ln>
                <a:solidFill>
                  <a:schemeClr val="tx1"/>
                </a:solidFill>
                <a:effectLst/>
                <a:latin typeface="Arial" panose="020B0604020202020204" pitchFamily="34" charset="0"/>
              </a:rPr>
              <a:t>wave</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with</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frequency</a:t>
            </a:r>
            <a:r>
              <a:rPr kumimoji="0" lang="uk-UA" altLang="uk-UA" sz="1400" b="0" i="0" u="none" strike="noStrike" cap="none" normalizeH="0" baseline="0" dirty="0" smtClean="0">
                <a:ln>
                  <a:noFill/>
                </a:ln>
                <a:solidFill>
                  <a:schemeClr val="tx1"/>
                </a:solidFill>
                <a:effectLst/>
                <a:latin typeface="Arial" panose="020B0604020202020204" pitchFamily="34" charset="0"/>
              </a:rPr>
              <a:t> ω </a:t>
            </a:r>
            <a:r>
              <a:rPr kumimoji="0" lang="uk-UA" altLang="uk-UA" sz="1400" b="0" i="0" u="none" strike="noStrike" cap="none" normalizeH="0" baseline="0" dirty="0" err="1" smtClean="0">
                <a:ln>
                  <a:noFill/>
                </a:ln>
                <a:solidFill>
                  <a:schemeClr val="tx1"/>
                </a:solidFill>
                <a:effectLst/>
                <a:latin typeface="Arial" panose="020B0604020202020204" pitchFamily="34" charset="0"/>
              </a:rPr>
              <a:t>is</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scattered</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from</a:t>
            </a:r>
            <a:r>
              <a:rPr kumimoji="0" lang="uk-UA" altLang="uk-UA" sz="1400" b="0" i="0" u="none" strike="noStrike" cap="none" normalizeH="0" baseline="0" dirty="0" smtClean="0">
                <a:ln>
                  <a:noFill/>
                </a:ln>
                <a:solidFill>
                  <a:schemeClr val="tx1"/>
                </a:solidFill>
                <a:effectLst/>
                <a:latin typeface="Arial" panose="020B0604020202020204" pitchFamily="34" charset="0"/>
              </a:rPr>
              <a:t> a </a:t>
            </a:r>
            <a:r>
              <a:rPr kumimoji="0" lang="uk-UA" altLang="uk-UA" sz="1400" b="0" i="0" u="none" strike="noStrike" cap="none" normalizeH="0" baseline="0" dirty="0" err="1" smtClean="0">
                <a:ln>
                  <a:noFill/>
                </a:ln>
                <a:solidFill>
                  <a:schemeClr val="tx1"/>
                </a:solidFill>
                <a:effectLst/>
                <a:latin typeface="Arial" panose="020B0604020202020204" pitchFamily="34" charset="0"/>
              </a:rPr>
              <a:t>moving</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particle</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with</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velocity</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1" u="none" strike="noStrike" cap="none" normalizeH="0" baseline="0" dirty="0" smtClean="0">
                <a:ln>
                  <a:noFill/>
                </a:ln>
                <a:solidFill>
                  <a:schemeClr val="tx1"/>
                </a:solidFill>
                <a:effectLst/>
                <a:latin typeface="Arial" panose="020B0604020202020204" pitchFamily="34" charset="0"/>
              </a:rPr>
              <a:t>v</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the</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Doppler</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shift</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can</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be</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written</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as</a:t>
            </a:r>
            <a:r>
              <a:rPr kumimoji="0" lang="uk-UA" altLang="uk-UA" sz="1400" b="0" i="0" u="none" strike="noStrike" cap="none" normalizeH="0" baseline="0" dirty="0" smtClean="0">
                <a:ln>
                  <a:noFill/>
                </a:ln>
                <a:solidFill>
                  <a:schemeClr val="tx1"/>
                </a:solidFill>
                <a:effectLst/>
                <a:latin typeface="Arial" panose="020B0604020202020204" pitchFamily="34" charset="0"/>
              </a:rPr>
              <a:t/>
            </a:r>
            <a:br>
              <a:rPr kumimoji="0" lang="uk-UA" altLang="uk-UA" sz="1400" b="0" i="0" u="none" strike="noStrike" cap="none" normalizeH="0" baseline="0" dirty="0" smtClean="0">
                <a:ln>
                  <a:noFill/>
                </a:ln>
                <a:solidFill>
                  <a:schemeClr val="tx1"/>
                </a:solidFill>
                <a:effectLst/>
                <a:latin typeface="Arial" panose="020B0604020202020204" pitchFamily="34" charset="0"/>
              </a:rPr>
            </a:br>
            <a:r>
              <a:rPr kumimoji="0" lang="uk-UA" altLang="uk-UA" sz="1400" b="0" i="0" u="none" strike="noStrike" cap="none" normalizeH="0" baseline="0" dirty="0" smtClean="0">
                <a:ln>
                  <a:noFill/>
                </a:ln>
                <a:solidFill>
                  <a:schemeClr val="tx1"/>
                </a:solidFill>
                <a:effectLst/>
                <a:latin typeface="Arial" panose="020B0604020202020204" pitchFamily="34" charset="0"/>
              </a:rPr>
              <a:t/>
            </a:r>
            <a:br>
              <a:rPr kumimoji="0" lang="uk-UA" altLang="uk-UA" sz="1400" b="0" i="0" u="none" strike="noStrike" cap="none" normalizeH="0" baseline="0" dirty="0" smtClean="0">
                <a:ln>
                  <a:noFill/>
                </a:ln>
                <a:solidFill>
                  <a:schemeClr val="tx1"/>
                </a:solidFill>
                <a:effectLst/>
                <a:latin typeface="Arial" panose="020B0604020202020204" pitchFamily="34" charset="0"/>
              </a:rPr>
            </a:br>
            <a:endParaRPr kumimoji="0" lang="uk-UA" altLang="uk-UA"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solidFill>
                  <a:schemeClr val="tx1"/>
                </a:solidFill>
                <a:effectLst/>
                <a:latin typeface="Arial" panose="020B0604020202020204" pitchFamily="34" charset="0"/>
              </a:rPr>
              <a:t/>
            </a:r>
            <a:br>
              <a:rPr kumimoji="0" lang="uk-UA" altLang="uk-UA" sz="1400" b="0" i="0" u="none" strike="noStrike" cap="none" normalizeH="0" baseline="0" dirty="0" smtClean="0">
                <a:ln>
                  <a:noFill/>
                </a:ln>
                <a:solidFill>
                  <a:schemeClr val="tx1"/>
                </a:solidFill>
                <a:effectLst/>
                <a:latin typeface="Arial" panose="020B0604020202020204" pitchFamily="34" charset="0"/>
              </a:rPr>
            </a:br>
            <a:r>
              <a:rPr kumimoji="0" lang="uk-UA" altLang="uk-UA" sz="1400" b="0" i="0" u="none" strike="noStrike" cap="none" normalizeH="0" baseline="0" dirty="0" smtClean="0">
                <a:ln>
                  <a:noFill/>
                </a:ln>
                <a:solidFill>
                  <a:schemeClr val="tx1"/>
                </a:solidFill>
                <a:effectLst/>
                <a:latin typeface="Arial" panose="020B0604020202020204" pitchFamily="34" charset="0"/>
              </a:rPr>
              <a:t/>
            </a:r>
            <a:br>
              <a:rPr kumimoji="0" lang="uk-UA" altLang="uk-UA" sz="1400" b="0" i="0" u="none" strike="noStrike" cap="none" normalizeH="0" baseline="0" dirty="0" smtClean="0">
                <a:ln>
                  <a:noFill/>
                </a:ln>
                <a:solidFill>
                  <a:schemeClr val="tx1"/>
                </a:solidFill>
                <a:effectLst/>
                <a:latin typeface="Arial" panose="020B0604020202020204" pitchFamily="34" charset="0"/>
              </a:rPr>
            </a:br>
            <a:r>
              <a:rPr kumimoji="0" lang="uk-UA" altLang="uk-UA" sz="1400" b="0" i="0" u="none" strike="noStrike" cap="none" normalizeH="0" baseline="0" dirty="0" err="1" smtClean="0">
                <a:ln>
                  <a:noFill/>
                </a:ln>
                <a:solidFill>
                  <a:schemeClr val="tx1"/>
                </a:solidFill>
                <a:effectLst/>
                <a:latin typeface="Arial" panose="020B0604020202020204" pitchFamily="34" charset="0"/>
              </a:rPr>
              <a:t>where</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kI</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is</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the</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incident</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wave</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vector</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ks</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is</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the</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wave</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vector</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of</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the</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scattered</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wave</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and</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1" u="none" strike="noStrike" cap="none" normalizeH="0" baseline="0" dirty="0" smtClean="0">
                <a:ln>
                  <a:noFill/>
                </a:ln>
                <a:solidFill>
                  <a:schemeClr val="tx1"/>
                </a:solidFill>
                <a:effectLst/>
                <a:latin typeface="Arial" panose="020B0604020202020204" pitchFamily="34" charset="0"/>
              </a:rPr>
              <a:t>β</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is</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the</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angle</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between</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the</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velocity</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vector</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and</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the</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scattering</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vector</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which</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is</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defined</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as</a:t>
            </a:r>
            <a:r>
              <a:rPr kumimoji="0" lang="uk-UA" altLang="uk-UA" sz="1400" b="0" i="0" u="none" strike="noStrike" cap="none" normalizeH="0" baseline="0" dirty="0" smtClean="0">
                <a:ln>
                  <a:noFill/>
                </a:ln>
                <a:solidFill>
                  <a:schemeClr val="tx1"/>
                </a:solidFill>
                <a:effectLst/>
                <a:latin typeface="Arial" panose="020B0604020202020204" pitchFamily="34" charset="0"/>
              </a:rPr>
              <a:t> (</a:t>
            </a:r>
            <a:r>
              <a:rPr kumimoji="0" lang="uk-UA" altLang="uk-UA" sz="1400" b="0" i="0" u="none" strike="noStrike" cap="none" normalizeH="0" baseline="0" dirty="0" err="1" smtClean="0">
                <a:ln>
                  <a:noFill/>
                </a:ln>
                <a:solidFill>
                  <a:schemeClr val="tx1"/>
                </a:solidFill>
                <a:effectLst/>
                <a:latin typeface="Arial" panose="020B0604020202020204" pitchFamily="34" charset="0"/>
              </a:rPr>
              <a:t>kI</a:t>
            </a:r>
            <a:r>
              <a:rPr kumimoji="0" lang="uk-UA" altLang="uk-UA" sz="1400" b="0" i="0" u="none" strike="noStrike" cap="none" normalizeH="0" baseline="0" dirty="0" smtClean="0">
                <a:ln>
                  <a:noFill/>
                </a:ln>
                <a:solidFill>
                  <a:schemeClr val="tx1"/>
                </a:solidFill>
                <a:effectLst/>
                <a:latin typeface="Arial" panose="020B0604020202020204" pitchFamily="34" charset="0"/>
              </a:rPr>
              <a:t> - </a:t>
            </a:r>
            <a:r>
              <a:rPr kumimoji="0" lang="uk-UA" altLang="uk-UA" sz="1400" b="0" i="0" u="none" strike="noStrike" cap="none" normalizeH="0" baseline="0" dirty="0" err="1" smtClean="0">
                <a:ln>
                  <a:noFill/>
                </a:ln>
                <a:solidFill>
                  <a:schemeClr val="tx1"/>
                </a:solidFill>
                <a:effectLst/>
                <a:latin typeface="Arial" panose="020B0604020202020204" pitchFamily="34" charset="0"/>
              </a:rPr>
              <a:t>ks</a:t>
            </a:r>
            <a:r>
              <a:rPr kumimoji="0" lang="uk-UA" altLang="uk-UA" sz="1400" b="0" i="0" u="none" strike="noStrike" cap="none" normalizeH="0" baseline="0" dirty="0" smtClean="0">
                <a:ln>
                  <a:noFill/>
                </a:ln>
                <a:solidFill>
                  <a:schemeClr val="tx1"/>
                </a:solidFill>
                <a:effectLst/>
                <a:latin typeface="Arial" panose="020B0604020202020204" pitchFamily="34" charset="0"/>
              </a:rPr>
              <a:t>) </a:t>
            </a:r>
          </a:p>
        </p:txBody>
      </p:sp>
      <p:pic>
        <p:nvPicPr>
          <p:cNvPr id="1026" name="Picture 2" descr="http://www.jidonline.com/articles/2011/1/1/images/JInterdiscipDentistry_2011_1_1_14_77191_il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5450" y="2572454"/>
            <a:ext cx="5054962"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604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ie.org/Images/Graphics/Newsroom/Imported/31_260_0_2005-11-02/31_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4550"/>
            <a:ext cx="4586868" cy="43702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7185" y="5634817"/>
            <a:ext cx="4232498" cy="461665"/>
          </a:xfrm>
          <a:prstGeom prst="rect">
            <a:avLst/>
          </a:prstGeom>
        </p:spPr>
        <p:txBody>
          <a:bodyPr wrap="square">
            <a:spAutoFit/>
          </a:bodyPr>
          <a:lstStyle/>
          <a:p>
            <a:pPr algn="ctr"/>
            <a:r>
              <a:rPr lang="en-US" sz="1200" dirty="0"/>
              <a:t>Schematic drawing of a high-speed laser Doppler blood flow imager. </a:t>
            </a:r>
            <a:endParaRPr lang="uk-UA" sz="1200" dirty="0"/>
          </a:p>
        </p:txBody>
      </p:sp>
      <p:pic>
        <p:nvPicPr>
          <p:cNvPr id="1028" name="Picture 4" descr="http://spie.org/Images/Graphics/Newsroom/Imported/31_260_0_2005-11-02/31_imag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692696"/>
            <a:ext cx="3429000" cy="34575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713136" y="4150272"/>
            <a:ext cx="4305612" cy="461665"/>
          </a:xfrm>
          <a:prstGeom prst="rect">
            <a:avLst/>
          </a:prstGeom>
        </p:spPr>
        <p:txBody>
          <a:bodyPr wrap="square">
            <a:spAutoFit/>
          </a:bodyPr>
          <a:lstStyle/>
          <a:p>
            <a:r>
              <a:rPr lang="en-US" sz="1200" dirty="0"/>
              <a:t>Blood flow-related images of human fingers. Images size is 512 × 512 pixels. The imaging time is 5 seconds in total.</a:t>
            </a:r>
            <a:endParaRPr lang="uk-UA" sz="1200" dirty="0"/>
          </a:p>
        </p:txBody>
      </p:sp>
      <p:pic>
        <p:nvPicPr>
          <p:cNvPr id="1030" name="Picture 6" descr="http://spie.org/Images/Graphics/Newsroom/Imported/31_260_0_2005-11-02/31_image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4629058"/>
            <a:ext cx="3429000" cy="12858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74600" y="46365"/>
            <a:ext cx="4824536" cy="369332"/>
          </a:xfrm>
          <a:prstGeom prst="rect">
            <a:avLst/>
          </a:prstGeom>
        </p:spPr>
        <p:txBody>
          <a:bodyPr wrap="square">
            <a:spAutoFit/>
          </a:bodyPr>
          <a:lstStyle/>
          <a:p>
            <a:r>
              <a:rPr lang="en-US" dirty="0" smtClean="0"/>
              <a:t>High-speed </a:t>
            </a:r>
            <a:r>
              <a:rPr lang="en-US" dirty="0"/>
              <a:t>laser Doppler blood flow </a:t>
            </a:r>
            <a:r>
              <a:rPr lang="en-US" dirty="0" smtClean="0"/>
              <a:t>imaging</a:t>
            </a:r>
            <a:endParaRPr lang="uk-UA" dirty="0"/>
          </a:p>
        </p:txBody>
      </p:sp>
      <p:sp>
        <p:nvSpPr>
          <p:cNvPr id="7" name="Rectangle 6"/>
          <p:cNvSpPr/>
          <p:nvPr/>
        </p:nvSpPr>
        <p:spPr>
          <a:xfrm>
            <a:off x="4713136" y="5932055"/>
            <a:ext cx="4572000" cy="830997"/>
          </a:xfrm>
          <a:prstGeom prst="rect">
            <a:avLst/>
          </a:prstGeom>
        </p:spPr>
        <p:txBody>
          <a:bodyPr>
            <a:spAutoFit/>
          </a:bodyPr>
          <a:lstStyle/>
          <a:p>
            <a:r>
              <a:rPr lang="en-US" sz="1200" dirty="0"/>
              <a:t>A series of perfusion images (256 × 256 pixels) obtained during the arm artery occlusion experiment. The imaging time is 3 seconds per image. Numbers show the relative time when the image was obtained.</a:t>
            </a:r>
            <a:endParaRPr lang="uk-UA" sz="1200" dirty="0"/>
          </a:p>
        </p:txBody>
      </p:sp>
      <p:sp>
        <p:nvSpPr>
          <p:cNvPr id="8" name="Rectangle 7"/>
          <p:cNvSpPr/>
          <p:nvPr/>
        </p:nvSpPr>
        <p:spPr>
          <a:xfrm>
            <a:off x="14868" y="6252837"/>
            <a:ext cx="4572000" cy="461665"/>
          </a:xfrm>
          <a:prstGeom prst="rect">
            <a:avLst/>
          </a:prstGeom>
        </p:spPr>
        <p:txBody>
          <a:bodyPr>
            <a:spAutoFit/>
          </a:bodyPr>
          <a:lstStyle/>
          <a:p>
            <a:r>
              <a:rPr lang="en-US" sz="1200" dirty="0"/>
              <a:t>http://spie.org/newsroom/0031-blood-flow-imaging-is-enhanced-using-new-detector-technology</a:t>
            </a:r>
            <a:endParaRPr lang="uk-UA" sz="1200" dirty="0"/>
          </a:p>
        </p:txBody>
      </p:sp>
    </p:spTree>
    <p:extLst>
      <p:ext uri="{BB962C8B-B14F-4D97-AF65-F5344CB8AC3E}">
        <p14:creationId xmlns:p14="http://schemas.microsoft.com/office/powerpoint/2010/main" val="2685926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88640"/>
            <a:ext cx="7776864" cy="6075509"/>
          </a:xfrm>
          <a:prstGeom prst="rect">
            <a:avLst/>
          </a:prstGeom>
        </p:spPr>
        <p:txBody>
          <a:bodyPr wrap="square">
            <a:spAutoFit/>
          </a:bodyPr>
          <a:lstStyle/>
          <a:p>
            <a:pPr algn="ctr">
              <a:lnSpc>
                <a:spcPct val="90000"/>
              </a:lnSpc>
            </a:pPr>
            <a:r>
              <a:rPr lang="uk-UA" altLang="uk-UA" sz="2400" dirty="0"/>
              <a:t>Numerous techniques have been applied to image </a:t>
            </a:r>
            <a:r>
              <a:rPr lang="uk-UA" altLang="uk-UA" sz="2400" dirty="0" smtClean="0"/>
              <a:t>the</a:t>
            </a:r>
            <a:r>
              <a:rPr lang="en-US" altLang="uk-UA" sz="2400" dirty="0" smtClean="0"/>
              <a:t> </a:t>
            </a:r>
            <a:r>
              <a:rPr lang="uk-UA" altLang="uk-UA" sz="2400" dirty="0" smtClean="0"/>
              <a:t>cerebral </a:t>
            </a:r>
            <a:r>
              <a:rPr lang="uk-UA" altLang="uk-UA" sz="2400" dirty="0"/>
              <a:t>blood flow (CBF) </a:t>
            </a:r>
            <a:r>
              <a:rPr lang="uk-UA" altLang="uk-UA" sz="2400" dirty="0" smtClean="0"/>
              <a:t>and</a:t>
            </a:r>
            <a:r>
              <a:rPr lang="en-US" altLang="uk-UA" sz="2400" dirty="0" smtClean="0"/>
              <a:t> </a:t>
            </a:r>
            <a:r>
              <a:rPr lang="uk-UA" altLang="uk-UA" sz="2400" dirty="0" err="1" smtClean="0"/>
              <a:t>volume</a:t>
            </a:r>
            <a:r>
              <a:rPr lang="uk-UA" altLang="uk-UA" sz="2400" dirty="0" smtClean="0"/>
              <a:t> </a:t>
            </a:r>
            <a:r>
              <a:rPr lang="uk-UA" altLang="uk-UA" sz="2400" dirty="0" err="1" smtClean="0"/>
              <a:t>changes</a:t>
            </a:r>
            <a:endParaRPr lang="en-US" altLang="uk-UA" sz="2400" dirty="0" smtClean="0"/>
          </a:p>
          <a:p>
            <a:pPr algn="ctr">
              <a:lnSpc>
                <a:spcPct val="90000"/>
              </a:lnSpc>
            </a:pPr>
            <a:endParaRPr lang="en-US" sz="2400" dirty="0"/>
          </a:p>
          <a:p>
            <a:pPr marL="342900" indent="-342900">
              <a:lnSpc>
                <a:spcPct val="90000"/>
              </a:lnSpc>
              <a:buFont typeface="Arial" panose="020B0604020202020204" pitchFamily="34" charset="0"/>
              <a:buChar char="•"/>
            </a:pPr>
            <a:r>
              <a:rPr lang="uk-UA" altLang="uk-UA" dirty="0" err="1"/>
              <a:t>Conventional</a:t>
            </a:r>
            <a:r>
              <a:rPr lang="uk-UA" altLang="uk-UA" dirty="0"/>
              <a:t> X-</a:t>
            </a:r>
            <a:r>
              <a:rPr lang="uk-UA" altLang="uk-UA" dirty="0" err="1"/>
              <a:t>ray</a:t>
            </a:r>
            <a:r>
              <a:rPr lang="uk-UA" altLang="uk-UA" dirty="0"/>
              <a:t> </a:t>
            </a:r>
            <a:r>
              <a:rPr lang="uk-UA" altLang="uk-UA" dirty="0" err="1" smtClean="0"/>
              <a:t>angiography</a:t>
            </a:r>
            <a:r>
              <a:rPr lang="uk-UA" altLang="uk-UA" dirty="0" smtClean="0"/>
              <a:t> </a:t>
            </a:r>
            <a:r>
              <a:rPr lang="en-US" altLang="uk-UA" dirty="0" smtClean="0"/>
              <a:t>(e.g. </a:t>
            </a:r>
            <a:r>
              <a:rPr lang="uk-UA" altLang="uk-UA" dirty="0" err="1" smtClean="0"/>
              <a:t>carotid</a:t>
            </a:r>
            <a:r>
              <a:rPr lang="uk-UA" altLang="uk-UA" dirty="0" smtClean="0"/>
              <a:t> </a:t>
            </a:r>
            <a:r>
              <a:rPr lang="en-US" altLang="uk-UA" dirty="0" smtClean="0"/>
              <a:t>– </a:t>
            </a:r>
            <a:r>
              <a:rPr lang="uk-UA" altLang="uk-UA" dirty="0" err="1" smtClean="0"/>
              <a:t>сонная</a:t>
            </a:r>
            <a:r>
              <a:rPr lang="en-US" altLang="uk-UA" dirty="0" smtClean="0"/>
              <a:t> </a:t>
            </a:r>
            <a:r>
              <a:rPr lang="ru-RU" altLang="uk-UA" dirty="0" smtClean="0"/>
              <a:t>артерия</a:t>
            </a:r>
            <a:r>
              <a:rPr lang="en-US" altLang="uk-UA" dirty="0" smtClean="0"/>
              <a:t>) </a:t>
            </a:r>
            <a:r>
              <a:rPr lang="uk-UA" altLang="uk-UA" dirty="0" err="1" smtClean="0"/>
              <a:t>is</a:t>
            </a:r>
            <a:r>
              <a:rPr lang="uk-UA" altLang="uk-UA" dirty="0" smtClean="0"/>
              <a:t> </a:t>
            </a:r>
            <a:r>
              <a:rPr lang="uk-UA" altLang="uk-UA" dirty="0" err="1"/>
              <a:t>an</a:t>
            </a:r>
            <a:r>
              <a:rPr lang="uk-UA" altLang="uk-UA" dirty="0"/>
              <a:t> </a:t>
            </a:r>
            <a:r>
              <a:rPr lang="uk-UA" altLang="uk-UA" dirty="0" err="1"/>
              <a:t>excellent</a:t>
            </a:r>
            <a:r>
              <a:rPr lang="uk-UA" altLang="uk-UA" dirty="0"/>
              <a:t> </a:t>
            </a:r>
            <a:r>
              <a:rPr lang="uk-UA" altLang="uk-UA" dirty="0" err="1"/>
              <a:t>clinical</a:t>
            </a:r>
            <a:r>
              <a:rPr lang="uk-UA" altLang="uk-UA" dirty="0"/>
              <a:t> </a:t>
            </a:r>
            <a:r>
              <a:rPr lang="uk-UA" altLang="uk-UA" dirty="0" err="1" smtClean="0"/>
              <a:t>tool</a:t>
            </a:r>
            <a:r>
              <a:rPr lang="uk-UA" altLang="uk-UA" dirty="0" smtClean="0"/>
              <a:t>;</a:t>
            </a:r>
            <a:r>
              <a:rPr lang="en-US" altLang="uk-UA" dirty="0" smtClean="0"/>
              <a:t> </a:t>
            </a:r>
            <a:r>
              <a:rPr lang="uk-UA" altLang="uk-UA" dirty="0" err="1" smtClean="0"/>
              <a:t>however</a:t>
            </a:r>
            <a:r>
              <a:rPr lang="uk-UA" altLang="uk-UA" dirty="0"/>
              <a:t>, </a:t>
            </a:r>
            <a:r>
              <a:rPr lang="uk-UA" altLang="uk-UA" dirty="0" err="1"/>
              <a:t>it</a:t>
            </a:r>
            <a:r>
              <a:rPr lang="uk-UA" altLang="uk-UA" dirty="0"/>
              <a:t> </a:t>
            </a:r>
            <a:r>
              <a:rPr lang="uk-UA" altLang="uk-UA" dirty="0" err="1"/>
              <a:t>is</a:t>
            </a:r>
            <a:r>
              <a:rPr lang="uk-UA" altLang="uk-UA" dirty="0"/>
              <a:t> </a:t>
            </a:r>
            <a:r>
              <a:rPr lang="uk-UA" altLang="uk-UA" dirty="0" err="1"/>
              <a:t>invasive</a:t>
            </a:r>
            <a:r>
              <a:rPr lang="uk-UA" altLang="uk-UA" dirty="0"/>
              <a:t> </a:t>
            </a:r>
            <a:r>
              <a:rPr lang="uk-UA" altLang="uk-UA" dirty="0" err="1"/>
              <a:t>and</a:t>
            </a:r>
            <a:r>
              <a:rPr lang="uk-UA" altLang="uk-UA" dirty="0"/>
              <a:t> </a:t>
            </a:r>
            <a:r>
              <a:rPr lang="uk-UA" altLang="uk-UA" dirty="0" err="1"/>
              <a:t>not</a:t>
            </a:r>
            <a:r>
              <a:rPr lang="uk-UA" altLang="uk-UA" dirty="0"/>
              <a:t> </a:t>
            </a:r>
            <a:r>
              <a:rPr lang="uk-UA" altLang="uk-UA" dirty="0" err="1"/>
              <a:t>suitable</a:t>
            </a:r>
            <a:r>
              <a:rPr lang="uk-UA" altLang="uk-UA" dirty="0"/>
              <a:t> </a:t>
            </a:r>
            <a:r>
              <a:rPr lang="uk-UA" altLang="uk-UA" dirty="0" err="1"/>
              <a:t>for</a:t>
            </a:r>
            <a:r>
              <a:rPr lang="uk-UA" altLang="uk-UA" dirty="0"/>
              <a:t> </a:t>
            </a:r>
            <a:r>
              <a:rPr lang="uk-UA" altLang="uk-UA" dirty="0" err="1"/>
              <a:t>small</a:t>
            </a:r>
            <a:r>
              <a:rPr lang="uk-UA" altLang="uk-UA" dirty="0"/>
              <a:t> </a:t>
            </a:r>
            <a:r>
              <a:rPr lang="uk-UA" altLang="uk-UA" dirty="0" err="1"/>
              <a:t>animal</a:t>
            </a:r>
            <a:r>
              <a:rPr lang="uk-UA" altLang="uk-UA" dirty="0"/>
              <a:t> </a:t>
            </a:r>
            <a:r>
              <a:rPr lang="uk-UA" altLang="uk-UA" dirty="0" err="1" smtClean="0"/>
              <a:t>studies</a:t>
            </a:r>
            <a:r>
              <a:rPr lang="en-US" altLang="uk-UA" dirty="0" smtClean="0"/>
              <a:t>; in general, </a:t>
            </a:r>
            <a:r>
              <a:rPr lang="uk-UA" altLang="uk-UA" dirty="0" err="1" smtClean="0"/>
              <a:t>autoradiographic</a:t>
            </a:r>
            <a:r>
              <a:rPr lang="en-US" altLang="uk-UA" dirty="0" smtClean="0"/>
              <a:t> </a:t>
            </a:r>
            <a:r>
              <a:rPr lang="uk-UA" altLang="uk-UA" dirty="0" err="1" smtClean="0"/>
              <a:t>methods</a:t>
            </a:r>
            <a:r>
              <a:rPr lang="uk-UA" altLang="uk-UA" dirty="0" smtClean="0"/>
              <a:t> </a:t>
            </a:r>
            <a:r>
              <a:rPr lang="uk-UA" altLang="uk-UA" dirty="0" err="1"/>
              <a:t>provide</a:t>
            </a:r>
            <a:r>
              <a:rPr lang="uk-UA" altLang="uk-UA" dirty="0"/>
              <a:t> </a:t>
            </a:r>
            <a:r>
              <a:rPr lang="uk-UA" altLang="uk-UA" dirty="0" err="1"/>
              <a:t>endpoint</a:t>
            </a:r>
            <a:r>
              <a:rPr lang="uk-UA" altLang="uk-UA" dirty="0"/>
              <a:t> 3D </a:t>
            </a:r>
            <a:r>
              <a:rPr lang="uk-UA" altLang="uk-UA" dirty="0" err="1"/>
              <a:t>spatial</a:t>
            </a:r>
            <a:r>
              <a:rPr lang="uk-UA" altLang="uk-UA" dirty="0"/>
              <a:t> </a:t>
            </a:r>
            <a:r>
              <a:rPr lang="uk-UA" altLang="uk-UA" dirty="0" err="1"/>
              <a:t>information</a:t>
            </a:r>
            <a:r>
              <a:rPr lang="uk-UA" altLang="uk-UA" dirty="0"/>
              <a:t>, </a:t>
            </a:r>
            <a:r>
              <a:rPr lang="uk-UA" altLang="uk-UA" dirty="0" err="1"/>
              <a:t>they</a:t>
            </a:r>
            <a:r>
              <a:rPr lang="uk-UA" altLang="uk-UA" dirty="0"/>
              <a:t> </a:t>
            </a:r>
            <a:r>
              <a:rPr lang="uk-UA" altLang="uk-UA" dirty="0" err="1"/>
              <a:t>contain</a:t>
            </a:r>
            <a:r>
              <a:rPr lang="uk-UA" altLang="uk-UA" dirty="0"/>
              <a:t> </a:t>
            </a:r>
            <a:r>
              <a:rPr lang="uk-UA" altLang="uk-UA" dirty="0" err="1"/>
              <a:t>no</a:t>
            </a:r>
            <a:r>
              <a:rPr lang="uk-UA" altLang="uk-UA" dirty="0"/>
              <a:t> </a:t>
            </a:r>
            <a:r>
              <a:rPr lang="uk-UA" altLang="uk-UA" dirty="0" err="1"/>
              <a:t>information</a:t>
            </a:r>
            <a:r>
              <a:rPr lang="uk-UA" altLang="uk-UA" dirty="0"/>
              <a:t> </a:t>
            </a:r>
            <a:r>
              <a:rPr lang="uk-UA" altLang="uk-UA" dirty="0" err="1"/>
              <a:t>about</a:t>
            </a:r>
            <a:r>
              <a:rPr lang="uk-UA" altLang="uk-UA" dirty="0"/>
              <a:t> </a:t>
            </a:r>
            <a:r>
              <a:rPr lang="uk-UA" altLang="uk-UA" dirty="0" err="1" smtClean="0"/>
              <a:t>the</a:t>
            </a:r>
            <a:r>
              <a:rPr lang="en-US" altLang="uk-UA" dirty="0" smtClean="0"/>
              <a:t> </a:t>
            </a:r>
            <a:r>
              <a:rPr lang="uk-UA" altLang="uk-UA" dirty="0" err="1" smtClean="0"/>
              <a:t>dynamic</a:t>
            </a:r>
            <a:r>
              <a:rPr lang="uk-UA" altLang="uk-UA" dirty="0" smtClean="0"/>
              <a:t> </a:t>
            </a:r>
            <a:r>
              <a:rPr lang="uk-UA" altLang="uk-UA" dirty="0"/>
              <a:t>CBF </a:t>
            </a:r>
            <a:r>
              <a:rPr lang="uk-UA" altLang="uk-UA" dirty="0" err="1" smtClean="0"/>
              <a:t>evolution</a:t>
            </a:r>
            <a:r>
              <a:rPr lang="en-US" altLang="uk-UA" dirty="0" smtClean="0"/>
              <a:t>.</a:t>
            </a:r>
          </a:p>
          <a:p>
            <a:pPr marL="342900" indent="-342900">
              <a:lnSpc>
                <a:spcPct val="90000"/>
              </a:lnSpc>
              <a:buFont typeface="Arial" panose="020B0604020202020204" pitchFamily="34" charset="0"/>
              <a:buChar char="•"/>
            </a:pPr>
            <a:r>
              <a:rPr lang="uk-UA" altLang="uk-UA" dirty="0" err="1"/>
              <a:t>Methods</a:t>
            </a:r>
            <a:r>
              <a:rPr lang="uk-UA" altLang="uk-UA" dirty="0"/>
              <a:t> </a:t>
            </a:r>
            <a:r>
              <a:rPr lang="uk-UA" altLang="uk-UA" dirty="0" err="1"/>
              <a:t>based</a:t>
            </a:r>
            <a:r>
              <a:rPr lang="uk-UA" altLang="uk-UA" dirty="0"/>
              <a:t> </a:t>
            </a:r>
            <a:r>
              <a:rPr lang="uk-UA" altLang="uk-UA" dirty="0" err="1"/>
              <a:t>on</a:t>
            </a:r>
            <a:r>
              <a:rPr lang="uk-UA" altLang="uk-UA" dirty="0"/>
              <a:t> </a:t>
            </a:r>
            <a:r>
              <a:rPr lang="uk-UA" altLang="uk-UA" dirty="0" err="1"/>
              <a:t>magnetic</a:t>
            </a:r>
            <a:r>
              <a:rPr lang="uk-UA" altLang="uk-UA" dirty="0"/>
              <a:t> </a:t>
            </a:r>
            <a:r>
              <a:rPr lang="uk-UA" altLang="uk-UA" dirty="0" err="1"/>
              <a:t>resonance</a:t>
            </a:r>
            <a:r>
              <a:rPr lang="uk-UA" altLang="uk-UA" dirty="0"/>
              <a:t> </a:t>
            </a:r>
            <a:r>
              <a:rPr lang="uk-UA" altLang="uk-UA" dirty="0" err="1" smtClean="0"/>
              <a:t>imaging</a:t>
            </a:r>
            <a:r>
              <a:rPr lang="uk-UA" altLang="uk-UA" dirty="0" smtClean="0"/>
              <a:t> </a:t>
            </a:r>
            <a:r>
              <a:rPr lang="uk-UA" altLang="uk-UA" dirty="0" err="1"/>
              <a:t>and</a:t>
            </a:r>
            <a:r>
              <a:rPr lang="uk-UA" altLang="uk-UA" dirty="0"/>
              <a:t> </a:t>
            </a:r>
            <a:r>
              <a:rPr lang="uk-UA" altLang="uk-UA" dirty="0" err="1" smtClean="0"/>
              <a:t>positron</a:t>
            </a:r>
            <a:r>
              <a:rPr lang="en-US" altLang="uk-UA" dirty="0" smtClean="0"/>
              <a:t> </a:t>
            </a:r>
            <a:r>
              <a:rPr lang="uk-UA" altLang="uk-UA" dirty="0" err="1" smtClean="0"/>
              <a:t>emission</a:t>
            </a:r>
            <a:r>
              <a:rPr lang="uk-UA" altLang="uk-UA" dirty="0" smtClean="0"/>
              <a:t> </a:t>
            </a:r>
            <a:r>
              <a:rPr lang="uk-UA" altLang="uk-UA" dirty="0" err="1" smtClean="0"/>
              <a:t>tomography</a:t>
            </a:r>
            <a:r>
              <a:rPr lang="uk-UA" altLang="uk-UA" dirty="0" smtClean="0"/>
              <a:t> </a:t>
            </a:r>
            <a:r>
              <a:rPr lang="uk-UA" altLang="uk-UA" dirty="0" err="1"/>
              <a:t>provide</a:t>
            </a:r>
            <a:r>
              <a:rPr lang="uk-UA" altLang="uk-UA" dirty="0"/>
              <a:t> </a:t>
            </a:r>
            <a:r>
              <a:rPr lang="uk-UA" altLang="uk-UA" dirty="0" err="1"/>
              <a:t>spatial</a:t>
            </a:r>
            <a:r>
              <a:rPr lang="uk-UA" altLang="uk-UA" dirty="0"/>
              <a:t> </a:t>
            </a:r>
            <a:r>
              <a:rPr lang="uk-UA" altLang="uk-UA" dirty="0" err="1"/>
              <a:t>maps</a:t>
            </a:r>
            <a:r>
              <a:rPr lang="uk-UA" altLang="uk-UA" dirty="0"/>
              <a:t> </a:t>
            </a:r>
            <a:r>
              <a:rPr lang="uk-UA" altLang="uk-UA" dirty="0" err="1"/>
              <a:t>of</a:t>
            </a:r>
            <a:r>
              <a:rPr lang="uk-UA" altLang="uk-UA" dirty="0"/>
              <a:t> CBF </a:t>
            </a:r>
            <a:r>
              <a:rPr lang="uk-UA" altLang="uk-UA" dirty="0" err="1"/>
              <a:t>but</a:t>
            </a:r>
            <a:r>
              <a:rPr lang="uk-UA" altLang="uk-UA" dirty="0"/>
              <a:t> </a:t>
            </a:r>
            <a:r>
              <a:rPr lang="uk-UA" altLang="uk-UA" dirty="0" err="1"/>
              <a:t>are</a:t>
            </a:r>
            <a:r>
              <a:rPr lang="uk-UA" altLang="uk-UA" dirty="0"/>
              <a:t> </a:t>
            </a:r>
            <a:r>
              <a:rPr lang="uk-UA" altLang="uk-UA" dirty="0" err="1"/>
              <a:t>limited</a:t>
            </a:r>
            <a:r>
              <a:rPr lang="uk-UA" altLang="uk-UA" dirty="0"/>
              <a:t> </a:t>
            </a:r>
            <a:r>
              <a:rPr lang="uk-UA" altLang="uk-UA" dirty="0" err="1"/>
              <a:t>in</a:t>
            </a:r>
            <a:r>
              <a:rPr lang="uk-UA" altLang="uk-UA" dirty="0"/>
              <a:t> </a:t>
            </a:r>
            <a:r>
              <a:rPr lang="uk-UA" altLang="uk-UA" dirty="0" err="1"/>
              <a:t>their</a:t>
            </a:r>
            <a:r>
              <a:rPr lang="uk-UA" altLang="uk-UA" dirty="0"/>
              <a:t> </a:t>
            </a:r>
            <a:r>
              <a:rPr lang="uk-UA" altLang="uk-UA" dirty="0" err="1"/>
              <a:t>temporal</a:t>
            </a:r>
            <a:r>
              <a:rPr lang="uk-UA" altLang="uk-UA" dirty="0"/>
              <a:t> </a:t>
            </a:r>
            <a:r>
              <a:rPr lang="uk-UA" altLang="uk-UA" dirty="0" err="1" smtClean="0"/>
              <a:t>and</a:t>
            </a:r>
            <a:r>
              <a:rPr lang="en-US" altLang="uk-UA" dirty="0" smtClean="0"/>
              <a:t> </a:t>
            </a:r>
            <a:r>
              <a:rPr lang="uk-UA" altLang="uk-UA" dirty="0" err="1" smtClean="0"/>
              <a:t>spatial</a:t>
            </a:r>
            <a:r>
              <a:rPr lang="uk-UA" altLang="uk-UA" dirty="0" smtClean="0"/>
              <a:t> </a:t>
            </a:r>
            <a:r>
              <a:rPr lang="uk-UA" altLang="uk-UA" dirty="0" err="1"/>
              <a:t>resolution</a:t>
            </a:r>
            <a:r>
              <a:rPr lang="uk-UA" altLang="uk-UA" dirty="0" smtClean="0"/>
              <a:t>.</a:t>
            </a:r>
            <a:endParaRPr lang="en-US" altLang="uk-UA" dirty="0" smtClean="0"/>
          </a:p>
          <a:p>
            <a:pPr marL="342900" indent="-342900">
              <a:lnSpc>
                <a:spcPct val="90000"/>
              </a:lnSpc>
              <a:buFont typeface="Arial" panose="020B0604020202020204" pitchFamily="34" charset="0"/>
              <a:buChar char="•"/>
            </a:pPr>
            <a:r>
              <a:rPr lang="en-US" altLang="uk-UA" dirty="0" smtClean="0"/>
              <a:t>Laser-Doppler </a:t>
            </a:r>
            <a:r>
              <a:rPr lang="en-US" altLang="uk-UA" dirty="0" err="1"/>
              <a:t>flowmetry</a:t>
            </a:r>
            <a:r>
              <a:rPr lang="en-US" altLang="uk-UA" dirty="0"/>
              <a:t> </a:t>
            </a:r>
            <a:r>
              <a:rPr lang="en-US" altLang="uk-UA" dirty="0" smtClean="0"/>
              <a:t>technique has </a:t>
            </a:r>
            <a:r>
              <a:rPr lang="en-US" altLang="uk-UA" dirty="0"/>
              <a:t>the desired high spatial resolution, but are limited </a:t>
            </a:r>
            <a:r>
              <a:rPr lang="en-US" altLang="uk-UA" dirty="0" smtClean="0"/>
              <a:t>to two-dimensional </a:t>
            </a:r>
            <a:r>
              <a:rPr lang="en-US" altLang="uk-UA" dirty="0"/>
              <a:t>mapping of CBF and require surgical opening or substantial thinning of </a:t>
            </a:r>
            <a:r>
              <a:rPr lang="en-US" altLang="uk-UA" dirty="0" err="1" smtClean="0"/>
              <a:t>thecranium</a:t>
            </a:r>
            <a:r>
              <a:rPr lang="en-US" altLang="uk-UA" dirty="0" smtClean="0"/>
              <a:t> </a:t>
            </a:r>
            <a:r>
              <a:rPr lang="en-US" altLang="uk-UA" dirty="0"/>
              <a:t>during the </a:t>
            </a:r>
            <a:r>
              <a:rPr lang="en-US" altLang="uk-UA" dirty="0" smtClean="0"/>
              <a:t>study.</a:t>
            </a:r>
          </a:p>
          <a:p>
            <a:pPr marL="342900" indent="-342900">
              <a:lnSpc>
                <a:spcPct val="90000"/>
              </a:lnSpc>
              <a:buFont typeface="Arial" panose="020B0604020202020204" pitchFamily="34" charset="0"/>
              <a:buChar char="•"/>
            </a:pPr>
            <a:r>
              <a:rPr lang="uk-UA" altLang="uk-UA" dirty="0" err="1" smtClean="0">
                <a:solidFill>
                  <a:srgbClr val="FF0000"/>
                </a:solidFill>
              </a:rPr>
              <a:t>Confocal</a:t>
            </a:r>
            <a:r>
              <a:rPr lang="uk-UA" altLang="uk-UA" dirty="0" smtClean="0">
                <a:solidFill>
                  <a:srgbClr val="FF0000"/>
                </a:solidFill>
              </a:rPr>
              <a:t> </a:t>
            </a:r>
            <a:r>
              <a:rPr lang="uk-UA" altLang="uk-UA" dirty="0" err="1">
                <a:solidFill>
                  <a:srgbClr val="FF0000"/>
                </a:solidFill>
              </a:rPr>
              <a:t>microscopy</a:t>
            </a:r>
            <a:r>
              <a:rPr lang="uk-UA" altLang="uk-UA" dirty="0">
                <a:solidFill>
                  <a:srgbClr val="FF0000"/>
                </a:solidFill>
              </a:rPr>
              <a:t>, a </a:t>
            </a:r>
            <a:r>
              <a:rPr lang="uk-UA" altLang="uk-UA" dirty="0" err="1">
                <a:solidFill>
                  <a:srgbClr val="FF0000"/>
                </a:solidFill>
              </a:rPr>
              <a:t>widely</a:t>
            </a:r>
            <a:r>
              <a:rPr lang="uk-UA" altLang="uk-UA" dirty="0">
                <a:solidFill>
                  <a:srgbClr val="FF0000"/>
                </a:solidFill>
              </a:rPr>
              <a:t> </a:t>
            </a:r>
            <a:r>
              <a:rPr lang="uk-UA" altLang="uk-UA" dirty="0" err="1" smtClean="0">
                <a:solidFill>
                  <a:srgbClr val="FF0000"/>
                </a:solidFill>
              </a:rPr>
              <a:t>used</a:t>
            </a:r>
            <a:r>
              <a:rPr lang="en-US" altLang="uk-UA" dirty="0" smtClean="0">
                <a:solidFill>
                  <a:srgbClr val="FF0000"/>
                </a:solidFill>
              </a:rPr>
              <a:t> </a:t>
            </a:r>
            <a:r>
              <a:rPr lang="uk-UA" altLang="uk-UA" dirty="0" err="1" smtClean="0">
                <a:solidFill>
                  <a:srgbClr val="FF0000"/>
                </a:solidFill>
              </a:rPr>
              <a:t>technique</a:t>
            </a:r>
            <a:r>
              <a:rPr lang="uk-UA" altLang="uk-UA" dirty="0" smtClean="0">
                <a:solidFill>
                  <a:srgbClr val="FF0000"/>
                </a:solidFill>
              </a:rPr>
              <a:t> </a:t>
            </a:r>
            <a:r>
              <a:rPr lang="uk-UA" altLang="uk-UA" dirty="0" err="1">
                <a:solidFill>
                  <a:srgbClr val="FF0000"/>
                </a:solidFill>
              </a:rPr>
              <a:t>that</a:t>
            </a:r>
            <a:r>
              <a:rPr lang="uk-UA" altLang="uk-UA" dirty="0">
                <a:solidFill>
                  <a:srgbClr val="FF0000"/>
                </a:solidFill>
              </a:rPr>
              <a:t> </a:t>
            </a:r>
            <a:r>
              <a:rPr lang="uk-UA" altLang="uk-UA" dirty="0" err="1">
                <a:solidFill>
                  <a:srgbClr val="FF0000"/>
                </a:solidFill>
              </a:rPr>
              <a:t>is</a:t>
            </a:r>
            <a:r>
              <a:rPr lang="uk-UA" altLang="uk-UA" dirty="0">
                <a:solidFill>
                  <a:srgbClr val="FF0000"/>
                </a:solidFill>
              </a:rPr>
              <a:t> </a:t>
            </a:r>
            <a:r>
              <a:rPr lang="uk-UA" altLang="uk-UA" dirty="0" err="1">
                <a:solidFill>
                  <a:srgbClr val="FF0000"/>
                </a:solidFill>
              </a:rPr>
              <a:t>capable</a:t>
            </a:r>
            <a:r>
              <a:rPr lang="uk-UA" altLang="uk-UA" dirty="0">
                <a:solidFill>
                  <a:srgbClr val="FF0000"/>
                </a:solidFill>
              </a:rPr>
              <a:t> </a:t>
            </a:r>
            <a:r>
              <a:rPr lang="uk-UA" altLang="uk-UA" dirty="0" err="1">
                <a:solidFill>
                  <a:srgbClr val="FF0000"/>
                </a:solidFill>
              </a:rPr>
              <a:t>of</a:t>
            </a:r>
            <a:r>
              <a:rPr lang="uk-UA" altLang="uk-UA" dirty="0">
                <a:solidFill>
                  <a:srgbClr val="FF0000"/>
                </a:solidFill>
              </a:rPr>
              <a:t> </a:t>
            </a:r>
            <a:r>
              <a:rPr lang="uk-UA" altLang="uk-UA" dirty="0" err="1">
                <a:solidFill>
                  <a:srgbClr val="FF0000"/>
                </a:solidFill>
              </a:rPr>
              <a:t>ultrahigh</a:t>
            </a:r>
            <a:r>
              <a:rPr lang="uk-UA" altLang="uk-UA" dirty="0">
                <a:solidFill>
                  <a:srgbClr val="FF0000"/>
                </a:solidFill>
              </a:rPr>
              <a:t> </a:t>
            </a:r>
            <a:r>
              <a:rPr lang="uk-UA" altLang="uk-UA" dirty="0" err="1">
                <a:solidFill>
                  <a:srgbClr val="FF0000"/>
                </a:solidFill>
              </a:rPr>
              <a:t>resolution</a:t>
            </a:r>
            <a:r>
              <a:rPr lang="uk-UA" altLang="uk-UA" dirty="0">
                <a:solidFill>
                  <a:srgbClr val="FF0000"/>
                </a:solidFill>
              </a:rPr>
              <a:t> </a:t>
            </a:r>
            <a:r>
              <a:rPr lang="uk-UA" altLang="uk-UA" dirty="0" err="1">
                <a:solidFill>
                  <a:srgbClr val="FF0000"/>
                </a:solidFill>
              </a:rPr>
              <a:t>mapping</a:t>
            </a:r>
            <a:r>
              <a:rPr lang="uk-UA" altLang="uk-UA" dirty="0">
                <a:solidFill>
                  <a:srgbClr val="FF0000"/>
                </a:solidFill>
              </a:rPr>
              <a:t> </a:t>
            </a:r>
            <a:r>
              <a:rPr lang="uk-UA" altLang="uk-UA" dirty="0" err="1">
                <a:solidFill>
                  <a:srgbClr val="FF0000"/>
                </a:solidFill>
              </a:rPr>
              <a:t>of</a:t>
            </a:r>
            <a:r>
              <a:rPr lang="uk-UA" altLang="uk-UA" dirty="0">
                <a:solidFill>
                  <a:srgbClr val="FF0000"/>
                </a:solidFill>
              </a:rPr>
              <a:t> </a:t>
            </a:r>
            <a:r>
              <a:rPr lang="uk-UA" altLang="uk-UA" dirty="0" err="1" smtClean="0">
                <a:solidFill>
                  <a:srgbClr val="FF0000"/>
                </a:solidFill>
              </a:rPr>
              <a:t>the</a:t>
            </a:r>
            <a:r>
              <a:rPr lang="en-US" altLang="uk-UA" dirty="0" smtClean="0">
                <a:solidFill>
                  <a:srgbClr val="FF0000"/>
                </a:solidFill>
              </a:rPr>
              <a:t> </a:t>
            </a:r>
            <a:r>
              <a:rPr lang="uk-UA" altLang="uk-UA" dirty="0" err="1" smtClean="0">
                <a:solidFill>
                  <a:srgbClr val="FF0000"/>
                </a:solidFill>
              </a:rPr>
              <a:t>cerebrovasculature</a:t>
            </a:r>
            <a:r>
              <a:rPr lang="uk-UA" altLang="uk-UA" dirty="0" smtClean="0">
                <a:solidFill>
                  <a:srgbClr val="FF0000"/>
                </a:solidFill>
              </a:rPr>
              <a:t>, </a:t>
            </a:r>
            <a:r>
              <a:rPr lang="uk-UA" altLang="uk-UA" dirty="0" err="1" smtClean="0">
                <a:solidFill>
                  <a:srgbClr val="FF0000"/>
                </a:solidFill>
              </a:rPr>
              <a:t>also</a:t>
            </a:r>
            <a:r>
              <a:rPr lang="en-US" altLang="uk-UA" dirty="0" smtClean="0">
                <a:solidFill>
                  <a:srgbClr val="FF0000"/>
                </a:solidFill>
              </a:rPr>
              <a:t> </a:t>
            </a:r>
            <a:r>
              <a:rPr lang="uk-UA" altLang="uk-UA" dirty="0" err="1" smtClean="0">
                <a:solidFill>
                  <a:srgbClr val="FF0000"/>
                </a:solidFill>
              </a:rPr>
              <a:t>requires</a:t>
            </a:r>
            <a:r>
              <a:rPr lang="uk-UA" altLang="uk-UA" dirty="0" smtClean="0">
                <a:solidFill>
                  <a:srgbClr val="FF0000"/>
                </a:solidFill>
              </a:rPr>
              <a:t> </a:t>
            </a:r>
            <a:r>
              <a:rPr lang="uk-UA" altLang="uk-UA" dirty="0" err="1">
                <a:solidFill>
                  <a:srgbClr val="FF0000"/>
                </a:solidFill>
              </a:rPr>
              <a:t>the</a:t>
            </a:r>
            <a:r>
              <a:rPr lang="uk-UA" altLang="uk-UA" dirty="0">
                <a:solidFill>
                  <a:srgbClr val="FF0000"/>
                </a:solidFill>
              </a:rPr>
              <a:t> </a:t>
            </a:r>
            <a:r>
              <a:rPr lang="uk-UA" altLang="uk-UA" dirty="0" err="1">
                <a:solidFill>
                  <a:srgbClr val="FF0000"/>
                </a:solidFill>
              </a:rPr>
              <a:t>removal</a:t>
            </a:r>
            <a:r>
              <a:rPr lang="uk-UA" altLang="uk-UA" dirty="0">
                <a:solidFill>
                  <a:srgbClr val="FF0000"/>
                </a:solidFill>
              </a:rPr>
              <a:t> </a:t>
            </a:r>
            <a:r>
              <a:rPr lang="uk-UA" altLang="uk-UA" dirty="0" err="1">
                <a:solidFill>
                  <a:srgbClr val="FF0000"/>
                </a:solidFill>
              </a:rPr>
              <a:t>of</a:t>
            </a:r>
            <a:r>
              <a:rPr lang="uk-UA" altLang="uk-UA" dirty="0">
                <a:solidFill>
                  <a:srgbClr val="FF0000"/>
                </a:solidFill>
              </a:rPr>
              <a:t> </a:t>
            </a:r>
            <a:r>
              <a:rPr lang="uk-UA" altLang="uk-UA" dirty="0" err="1">
                <a:solidFill>
                  <a:srgbClr val="FF0000"/>
                </a:solidFill>
              </a:rPr>
              <a:t>intervening</a:t>
            </a:r>
            <a:r>
              <a:rPr lang="uk-UA" altLang="uk-UA" dirty="0">
                <a:solidFill>
                  <a:srgbClr val="FF0000"/>
                </a:solidFill>
              </a:rPr>
              <a:t> </a:t>
            </a:r>
            <a:r>
              <a:rPr lang="uk-UA" altLang="uk-UA" dirty="0" err="1">
                <a:solidFill>
                  <a:srgbClr val="FF0000"/>
                </a:solidFill>
              </a:rPr>
              <a:t>bone</a:t>
            </a:r>
            <a:r>
              <a:rPr lang="uk-UA" altLang="uk-UA" dirty="0">
                <a:solidFill>
                  <a:srgbClr val="FF0000"/>
                </a:solidFill>
              </a:rPr>
              <a:t> </a:t>
            </a:r>
            <a:r>
              <a:rPr lang="uk-UA" altLang="uk-UA" dirty="0" err="1">
                <a:solidFill>
                  <a:srgbClr val="FF0000"/>
                </a:solidFill>
              </a:rPr>
              <a:t>due</a:t>
            </a:r>
            <a:r>
              <a:rPr lang="uk-UA" altLang="uk-UA" dirty="0">
                <a:solidFill>
                  <a:srgbClr val="FF0000"/>
                </a:solidFill>
              </a:rPr>
              <a:t> </a:t>
            </a:r>
            <a:r>
              <a:rPr lang="uk-UA" altLang="uk-UA" dirty="0" err="1">
                <a:solidFill>
                  <a:srgbClr val="FF0000"/>
                </a:solidFill>
              </a:rPr>
              <a:t>to</a:t>
            </a:r>
            <a:r>
              <a:rPr lang="uk-UA" altLang="uk-UA" dirty="0">
                <a:solidFill>
                  <a:srgbClr val="FF0000"/>
                </a:solidFill>
              </a:rPr>
              <a:t> </a:t>
            </a:r>
            <a:r>
              <a:rPr lang="uk-UA" altLang="uk-UA" dirty="0" err="1">
                <a:solidFill>
                  <a:srgbClr val="FF0000"/>
                </a:solidFill>
              </a:rPr>
              <a:t>its</a:t>
            </a:r>
            <a:r>
              <a:rPr lang="uk-UA" altLang="uk-UA" dirty="0">
                <a:solidFill>
                  <a:srgbClr val="FF0000"/>
                </a:solidFill>
              </a:rPr>
              <a:t> </a:t>
            </a:r>
            <a:r>
              <a:rPr lang="uk-UA" altLang="uk-UA" dirty="0" err="1">
                <a:solidFill>
                  <a:srgbClr val="FF0000"/>
                </a:solidFill>
              </a:rPr>
              <a:t>limited</a:t>
            </a:r>
            <a:r>
              <a:rPr lang="uk-UA" altLang="uk-UA" dirty="0">
                <a:solidFill>
                  <a:srgbClr val="FF0000"/>
                </a:solidFill>
              </a:rPr>
              <a:t> </a:t>
            </a:r>
            <a:r>
              <a:rPr lang="uk-UA" altLang="uk-UA" dirty="0" err="1">
                <a:solidFill>
                  <a:srgbClr val="FF0000"/>
                </a:solidFill>
              </a:rPr>
              <a:t>imaging</a:t>
            </a:r>
            <a:r>
              <a:rPr lang="uk-UA" altLang="uk-UA" dirty="0">
                <a:solidFill>
                  <a:srgbClr val="FF0000"/>
                </a:solidFill>
              </a:rPr>
              <a:t> </a:t>
            </a:r>
            <a:r>
              <a:rPr lang="uk-UA" altLang="uk-UA" dirty="0" err="1">
                <a:solidFill>
                  <a:srgbClr val="FF0000"/>
                </a:solidFill>
              </a:rPr>
              <a:t>depth</a:t>
            </a:r>
            <a:r>
              <a:rPr lang="uk-UA" altLang="uk-UA" dirty="0">
                <a:solidFill>
                  <a:srgbClr val="FF0000"/>
                </a:solidFill>
              </a:rPr>
              <a:t> (</a:t>
            </a:r>
            <a:r>
              <a:rPr lang="uk-UA" altLang="uk-UA" dirty="0" err="1">
                <a:solidFill>
                  <a:srgbClr val="FF0000"/>
                </a:solidFill>
              </a:rPr>
              <a:t>up</a:t>
            </a:r>
            <a:r>
              <a:rPr lang="uk-UA" altLang="uk-UA" dirty="0">
                <a:solidFill>
                  <a:srgbClr val="FF0000"/>
                </a:solidFill>
              </a:rPr>
              <a:t> </a:t>
            </a:r>
            <a:r>
              <a:rPr lang="uk-UA" altLang="uk-UA" dirty="0" err="1">
                <a:solidFill>
                  <a:srgbClr val="FF0000"/>
                </a:solidFill>
              </a:rPr>
              <a:t>to</a:t>
            </a:r>
            <a:r>
              <a:rPr lang="uk-UA" altLang="uk-UA" dirty="0">
                <a:solidFill>
                  <a:srgbClr val="FF0000"/>
                </a:solidFill>
              </a:rPr>
              <a:t> 300 </a:t>
            </a:r>
            <a:r>
              <a:rPr lang="uk-UA" altLang="uk-UA" dirty="0" err="1">
                <a:solidFill>
                  <a:srgbClr val="FF0000"/>
                </a:solidFill>
              </a:rPr>
              <a:t>μm</a:t>
            </a:r>
            <a:r>
              <a:rPr lang="uk-UA" altLang="uk-UA" dirty="0">
                <a:solidFill>
                  <a:srgbClr val="FF0000"/>
                </a:solidFill>
              </a:rPr>
              <a:t>) </a:t>
            </a:r>
            <a:r>
              <a:rPr lang="uk-UA" altLang="uk-UA" dirty="0" err="1" smtClean="0">
                <a:solidFill>
                  <a:srgbClr val="FF0000"/>
                </a:solidFill>
              </a:rPr>
              <a:t>and</a:t>
            </a:r>
            <a:r>
              <a:rPr lang="en-US" altLang="uk-UA" dirty="0" smtClean="0">
                <a:solidFill>
                  <a:srgbClr val="FF0000"/>
                </a:solidFill>
              </a:rPr>
              <a:t> </a:t>
            </a:r>
            <a:r>
              <a:rPr lang="uk-UA" altLang="uk-UA" dirty="0" err="1" smtClean="0">
                <a:solidFill>
                  <a:srgbClr val="FF0000"/>
                </a:solidFill>
              </a:rPr>
              <a:t>the</a:t>
            </a:r>
            <a:r>
              <a:rPr lang="uk-UA" altLang="uk-UA" dirty="0" smtClean="0">
                <a:solidFill>
                  <a:srgbClr val="FF0000"/>
                </a:solidFill>
              </a:rPr>
              <a:t> </a:t>
            </a:r>
            <a:r>
              <a:rPr lang="uk-UA" altLang="uk-UA" dirty="0" err="1">
                <a:solidFill>
                  <a:srgbClr val="FF0000"/>
                </a:solidFill>
              </a:rPr>
              <a:t>use</a:t>
            </a:r>
            <a:r>
              <a:rPr lang="uk-UA" altLang="uk-UA" dirty="0">
                <a:solidFill>
                  <a:srgbClr val="FF0000"/>
                </a:solidFill>
              </a:rPr>
              <a:t> </a:t>
            </a:r>
            <a:r>
              <a:rPr lang="uk-UA" altLang="uk-UA" dirty="0" err="1">
                <a:solidFill>
                  <a:srgbClr val="FF0000"/>
                </a:solidFill>
              </a:rPr>
              <a:t>of</a:t>
            </a:r>
            <a:r>
              <a:rPr lang="uk-UA" altLang="uk-UA" dirty="0">
                <a:solidFill>
                  <a:srgbClr val="FF0000"/>
                </a:solidFill>
              </a:rPr>
              <a:t> </a:t>
            </a:r>
            <a:r>
              <a:rPr lang="uk-UA" altLang="uk-UA" dirty="0" err="1">
                <a:solidFill>
                  <a:srgbClr val="FF0000"/>
                </a:solidFill>
              </a:rPr>
              <a:t>injected</a:t>
            </a:r>
            <a:r>
              <a:rPr lang="uk-UA" altLang="uk-UA" dirty="0">
                <a:solidFill>
                  <a:srgbClr val="FF0000"/>
                </a:solidFill>
              </a:rPr>
              <a:t> </a:t>
            </a:r>
            <a:r>
              <a:rPr lang="uk-UA" altLang="uk-UA" dirty="0" err="1">
                <a:solidFill>
                  <a:srgbClr val="FF0000"/>
                </a:solidFill>
              </a:rPr>
              <a:t>fluorescent</a:t>
            </a:r>
            <a:r>
              <a:rPr lang="uk-UA" altLang="uk-UA" dirty="0">
                <a:solidFill>
                  <a:srgbClr val="FF0000"/>
                </a:solidFill>
              </a:rPr>
              <a:t> </a:t>
            </a:r>
            <a:r>
              <a:rPr lang="uk-UA" altLang="uk-UA" dirty="0" err="1">
                <a:solidFill>
                  <a:srgbClr val="FF0000"/>
                </a:solidFill>
              </a:rPr>
              <a:t>tissue</a:t>
            </a:r>
            <a:r>
              <a:rPr lang="uk-UA" altLang="uk-UA" dirty="0">
                <a:solidFill>
                  <a:srgbClr val="FF0000"/>
                </a:solidFill>
              </a:rPr>
              <a:t> </a:t>
            </a:r>
            <a:r>
              <a:rPr lang="uk-UA" altLang="uk-UA" dirty="0" err="1">
                <a:solidFill>
                  <a:srgbClr val="FF0000"/>
                </a:solidFill>
              </a:rPr>
              <a:t>markers</a:t>
            </a:r>
            <a:r>
              <a:rPr lang="uk-UA" altLang="uk-UA" dirty="0">
                <a:solidFill>
                  <a:srgbClr val="FF0000"/>
                </a:solidFill>
              </a:rPr>
              <a:t>.</a:t>
            </a:r>
          </a:p>
          <a:p>
            <a:pPr>
              <a:lnSpc>
                <a:spcPct val="90000"/>
              </a:lnSpc>
            </a:pPr>
            <a:endParaRPr lang="en-US" altLang="uk-UA" sz="2400" dirty="0" smtClean="0"/>
          </a:p>
          <a:p>
            <a:pPr>
              <a:lnSpc>
                <a:spcPct val="90000"/>
              </a:lnSpc>
            </a:pPr>
            <a:endParaRPr lang="en-US" altLang="uk-UA" sz="2400" dirty="0" smtClean="0"/>
          </a:p>
          <a:p>
            <a:pPr>
              <a:lnSpc>
                <a:spcPct val="90000"/>
              </a:lnSpc>
            </a:pPr>
            <a:endParaRPr lang="en-US" sz="2400" dirty="0"/>
          </a:p>
        </p:txBody>
      </p:sp>
    </p:spTree>
    <p:extLst>
      <p:ext uri="{BB962C8B-B14F-4D97-AF65-F5344CB8AC3E}">
        <p14:creationId xmlns:p14="http://schemas.microsoft.com/office/powerpoint/2010/main" val="1992074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4572000" y="6309320"/>
            <a:ext cx="41037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uk-UA" altLang="uk-UA" sz="1400" dirty="0"/>
              <a:t>http://www.youtube.com/watch?v=YV1TpkNB0S4</a:t>
            </a:r>
          </a:p>
        </p:txBody>
      </p:sp>
      <p:sp>
        <p:nvSpPr>
          <p:cNvPr id="84995" name="Rectangle 3"/>
          <p:cNvSpPr>
            <a:spLocks noChangeArrowheads="1"/>
          </p:cNvSpPr>
          <p:nvPr/>
        </p:nvSpPr>
        <p:spPr bwMode="auto">
          <a:xfrm>
            <a:off x="1341179" y="133180"/>
            <a:ext cx="646164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uk-UA" sz="2400" dirty="0"/>
              <a:t>Blood flow in rat brain </a:t>
            </a:r>
            <a:r>
              <a:rPr lang="en-US" altLang="uk-UA" sz="2400" dirty="0" smtClean="0"/>
              <a:t>capillaries. </a:t>
            </a:r>
          </a:p>
          <a:p>
            <a:pPr algn="ctr"/>
            <a:r>
              <a:rPr lang="en-US" altLang="uk-UA" sz="2400" i="1" dirty="0" smtClean="0"/>
              <a:t>In </a:t>
            </a:r>
            <a:r>
              <a:rPr lang="en-US" altLang="uk-UA" sz="2400" i="1" dirty="0"/>
              <a:t>vivo </a:t>
            </a:r>
            <a:r>
              <a:rPr lang="en-US" altLang="uk-UA" sz="2400" dirty="0"/>
              <a:t>two-photon laser scanning microscopy.</a:t>
            </a:r>
            <a:endParaRPr lang="uk-UA" altLang="uk-UA" sz="2400" dirty="0"/>
          </a:p>
        </p:txBody>
      </p:sp>
      <p:pic>
        <p:nvPicPr>
          <p:cNvPr id="2" name="Blood flow in rat brain capillaries_ Two-photon microscopy.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979712" y="1191596"/>
            <a:ext cx="5369768" cy="4474807"/>
          </a:xfrm>
          <a:prstGeom prst="rect">
            <a:avLst/>
          </a:prstGeom>
        </p:spPr>
      </p:pic>
      <p:sp>
        <p:nvSpPr>
          <p:cNvPr id="3" name="Rectangle 2"/>
          <p:cNvSpPr/>
          <p:nvPr/>
        </p:nvSpPr>
        <p:spPr>
          <a:xfrm>
            <a:off x="1475656" y="5803195"/>
            <a:ext cx="6840760" cy="369332"/>
          </a:xfrm>
          <a:prstGeom prst="rect">
            <a:avLst/>
          </a:prstGeom>
        </p:spPr>
        <p:txBody>
          <a:bodyPr wrap="square">
            <a:spAutoFit/>
          </a:bodyPr>
          <a:lstStyle/>
          <a:p>
            <a:r>
              <a:rPr lang="en-US" altLang="uk-UA" dirty="0" err="1" smtClean="0"/>
              <a:t>Q</a:t>
            </a:r>
            <a:r>
              <a:rPr lang="uk-UA" altLang="uk-UA" dirty="0" err="1" smtClean="0"/>
              <a:t>uantifying</a:t>
            </a:r>
            <a:r>
              <a:rPr lang="uk-UA" altLang="uk-UA" dirty="0" smtClean="0"/>
              <a:t> </a:t>
            </a:r>
            <a:r>
              <a:rPr lang="uk-UA" altLang="uk-UA" dirty="0" err="1"/>
              <a:t>blood</a:t>
            </a:r>
            <a:r>
              <a:rPr lang="uk-UA" altLang="uk-UA" dirty="0"/>
              <a:t> </a:t>
            </a:r>
            <a:r>
              <a:rPr lang="uk-UA" altLang="uk-UA" dirty="0" err="1"/>
              <a:t>flow</a:t>
            </a:r>
            <a:r>
              <a:rPr lang="uk-UA" altLang="uk-UA" dirty="0"/>
              <a:t> </a:t>
            </a:r>
            <a:r>
              <a:rPr lang="uk-UA" altLang="uk-UA" dirty="0" err="1"/>
              <a:t>at</a:t>
            </a:r>
            <a:r>
              <a:rPr lang="uk-UA" altLang="uk-UA" dirty="0"/>
              <a:t> </a:t>
            </a:r>
            <a:r>
              <a:rPr lang="uk-UA" altLang="uk-UA" dirty="0" err="1"/>
              <a:t>the</a:t>
            </a:r>
            <a:r>
              <a:rPr lang="uk-UA" altLang="uk-UA" dirty="0"/>
              <a:t> </a:t>
            </a:r>
            <a:r>
              <a:rPr lang="uk-UA" altLang="uk-UA" dirty="0" err="1"/>
              <a:t>level</a:t>
            </a:r>
            <a:r>
              <a:rPr lang="uk-UA" altLang="uk-UA" dirty="0"/>
              <a:t> </a:t>
            </a:r>
            <a:r>
              <a:rPr lang="uk-UA" altLang="uk-UA" dirty="0" err="1"/>
              <a:t>of</a:t>
            </a:r>
            <a:r>
              <a:rPr lang="uk-UA" altLang="uk-UA" dirty="0"/>
              <a:t> </a:t>
            </a:r>
            <a:r>
              <a:rPr lang="uk-UA" altLang="uk-UA" dirty="0" err="1"/>
              <a:t>individual</a:t>
            </a:r>
            <a:r>
              <a:rPr lang="uk-UA" altLang="uk-UA" dirty="0"/>
              <a:t> </a:t>
            </a:r>
            <a:r>
              <a:rPr lang="uk-UA" altLang="uk-UA" dirty="0" err="1"/>
              <a:t>blood</a:t>
            </a:r>
            <a:r>
              <a:rPr lang="uk-UA" altLang="uk-UA" dirty="0"/>
              <a:t> </a:t>
            </a:r>
            <a:r>
              <a:rPr lang="uk-UA" altLang="uk-UA" dirty="0" err="1"/>
              <a:t>vessels</a:t>
            </a:r>
            <a:endParaRPr lang="uk-UA"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124744"/>
            <a:ext cx="7632848" cy="4770537"/>
          </a:xfrm>
          <a:prstGeom prst="rect">
            <a:avLst/>
          </a:prstGeom>
        </p:spPr>
        <p:txBody>
          <a:bodyPr wrap="square">
            <a:spAutoFit/>
          </a:bodyPr>
          <a:lstStyle/>
          <a:p>
            <a:pPr algn="just">
              <a:lnSpc>
                <a:spcPct val="80000"/>
              </a:lnSpc>
            </a:pPr>
            <a:r>
              <a:rPr lang="uk-UA" altLang="uk-UA" sz="1600" dirty="0" smtClean="0"/>
              <a:t>(</a:t>
            </a:r>
            <a:r>
              <a:rPr lang="uk-UA" altLang="uk-UA" sz="1600" dirty="0"/>
              <a:t>OMAG</a:t>
            </a:r>
            <a:r>
              <a:rPr lang="uk-UA" altLang="uk-UA" sz="1600" dirty="0" smtClean="0"/>
              <a:t>) </a:t>
            </a:r>
            <a:r>
              <a:rPr lang="uk-UA" altLang="uk-UA" sz="1600" dirty="0" err="1"/>
              <a:t>is</a:t>
            </a:r>
            <a:r>
              <a:rPr lang="uk-UA" altLang="uk-UA" sz="1600" dirty="0"/>
              <a:t> a </a:t>
            </a:r>
            <a:r>
              <a:rPr lang="uk-UA" altLang="uk-UA" sz="1600" dirty="0" err="1"/>
              <a:t>recently</a:t>
            </a:r>
            <a:r>
              <a:rPr lang="uk-UA" altLang="uk-UA" sz="1600" dirty="0"/>
              <a:t> </a:t>
            </a:r>
            <a:r>
              <a:rPr lang="uk-UA" altLang="uk-UA" sz="1600" dirty="0" err="1"/>
              <a:t>developed</a:t>
            </a:r>
            <a:r>
              <a:rPr lang="uk-UA" altLang="uk-UA" sz="1600" dirty="0"/>
              <a:t> </a:t>
            </a:r>
            <a:r>
              <a:rPr lang="uk-UA" altLang="uk-UA" sz="1600" dirty="0" err="1"/>
              <a:t>imaging</a:t>
            </a:r>
            <a:r>
              <a:rPr lang="uk-UA" altLang="uk-UA" sz="1600" dirty="0"/>
              <a:t> </a:t>
            </a:r>
            <a:r>
              <a:rPr lang="uk-UA" altLang="uk-UA" sz="1600" dirty="0" err="1" smtClean="0"/>
              <a:t>method</a:t>
            </a:r>
            <a:r>
              <a:rPr lang="uk-UA" altLang="uk-UA" sz="1600" dirty="0" smtClean="0"/>
              <a:t>, </a:t>
            </a:r>
            <a:r>
              <a:rPr lang="uk-UA" altLang="uk-UA" sz="1600" dirty="0" err="1" smtClean="0"/>
              <a:t>capable</a:t>
            </a:r>
            <a:r>
              <a:rPr lang="uk-UA" altLang="uk-UA" sz="1600" dirty="0" smtClean="0"/>
              <a:t> </a:t>
            </a:r>
            <a:r>
              <a:rPr lang="uk-UA" altLang="uk-UA" sz="1600" dirty="0" err="1"/>
              <a:t>of</a:t>
            </a:r>
            <a:r>
              <a:rPr lang="uk-UA" altLang="uk-UA" sz="1600" dirty="0"/>
              <a:t> </a:t>
            </a:r>
            <a:r>
              <a:rPr lang="uk-UA" altLang="uk-UA" sz="1600" dirty="0" err="1"/>
              <a:t>resolving</a:t>
            </a:r>
            <a:r>
              <a:rPr lang="uk-UA" altLang="uk-UA" sz="1600" dirty="0"/>
              <a:t> 3D </a:t>
            </a:r>
            <a:r>
              <a:rPr lang="uk-UA" altLang="uk-UA" sz="1600" dirty="0" err="1"/>
              <a:t>distribution</a:t>
            </a:r>
            <a:r>
              <a:rPr lang="uk-UA" altLang="uk-UA" sz="1600" dirty="0"/>
              <a:t> </a:t>
            </a:r>
            <a:r>
              <a:rPr lang="uk-UA" altLang="uk-UA" sz="1600" dirty="0" err="1"/>
              <a:t>of</a:t>
            </a:r>
            <a:r>
              <a:rPr lang="uk-UA" altLang="uk-UA" sz="1600" dirty="0"/>
              <a:t> </a:t>
            </a:r>
            <a:r>
              <a:rPr lang="uk-UA" altLang="uk-UA" sz="1600" dirty="0" err="1"/>
              <a:t>dynamic</a:t>
            </a:r>
            <a:r>
              <a:rPr lang="uk-UA" altLang="uk-UA" sz="1600" dirty="0"/>
              <a:t> </a:t>
            </a:r>
            <a:r>
              <a:rPr lang="uk-UA" altLang="uk-UA" sz="1600" dirty="0" err="1"/>
              <a:t>blood</a:t>
            </a:r>
            <a:r>
              <a:rPr lang="uk-UA" altLang="uk-UA" sz="1600" dirty="0"/>
              <a:t> </a:t>
            </a:r>
            <a:r>
              <a:rPr lang="uk-UA" altLang="uk-UA" sz="1600" dirty="0" err="1"/>
              <a:t>perfusion</a:t>
            </a:r>
            <a:r>
              <a:rPr lang="uk-UA" altLang="uk-UA" sz="1600" dirty="0"/>
              <a:t> </a:t>
            </a:r>
            <a:r>
              <a:rPr lang="uk-UA" altLang="uk-UA" sz="1600" dirty="0" err="1"/>
              <a:t>at</a:t>
            </a:r>
            <a:r>
              <a:rPr lang="uk-UA" altLang="uk-UA" sz="1600" dirty="0"/>
              <a:t> </a:t>
            </a:r>
            <a:r>
              <a:rPr lang="uk-UA" altLang="uk-UA" sz="1600" dirty="0" err="1"/>
              <a:t>the</a:t>
            </a:r>
            <a:r>
              <a:rPr lang="uk-UA" altLang="uk-UA" sz="1600" dirty="0"/>
              <a:t> </a:t>
            </a:r>
            <a:r>
              <a:rPr lang="uk-UA" altLang="uk-UA" sz="1600" dirty="0" err="1"/>
              <a:t>capillary</a:t>
            </a:r>
            <a:r>
              <a:rPr lang="uk-UA" altLang="uk-UA" sz="1600" dirty="0"/>
              <a:t> </a:t>
            </a:r>
            <a:r>
              <a:rPr lang="uk-UA" altLang="uk-UA" sz="1600" dirty="0" err="1"/>
              <a:t>level</a:t>
            </a:r>
            <a:r>
              <a:rPr lang="uk-UA" altLang="uk-UA" sz="1600" dirty="0"/>
              <a:t> </a:t>
            </a:r>
            <a:r>
              <a:rPr lang="uk-UA" altLang="uk-UA" sz="1600" dirty="0" err="1" smtClean="0"/>
              <a:t>within</a:t>
            </a:r>
            <a:r>
              <a:rPr lang="uk-UA" altLang="uk-UA" sz="1600" dirty="0" smtClean="0"/>
              <a:t> </a:t>
            </a:r>
            <a:r>
              <a:rPr lang="uk-UA" altLang="uk-UA" sz="1600" dirty="0" err="1" smtClean="0"/>
              <a:t>microcirculatory</a:t>
            </a:r>
            <a:r>
              <a:rPr lang="uk-UA" altLang="uk-UA" sz="1600" dirty="0" smtClean="0"/>
              <a:t> </a:t>
            </a:r>
            <a:r>
              <a:rPr lang="uk-UA" altLang="uk-UA" sz="1600" dirty="0" err="1"/>
              <a:t>beds</a:t>
            </a:r>
            <a:r>
              <a:rPr lang="uk-UA" altLang="uk-UA" sz="1600" dirty="0"/>
              <a:t> </a:t>
            </a:r>
            <a:r>
              <a:rPr lang="uk-UA" altLang="uk-UA" sz="1600" i="1" dirty="0" err="1"/>
              <a:t>in</a:t>
            </a:r>
            <a:r>
              <a:rPr lang="uk-UA" altLang="uk-UA" sz="1600" i="1" dirty="0"/>
              <a:t> </a:t>
            </a:r>
            <a:r>
              <a:rPr lang="uk-UA" altLang="uk-UA" sz="1600" i="1" dirty="0" err="1"/>
              <a:t>vivo</a:t>
            </a:r>
            <a:r>
              <a:rPr lang="uk-UA" altLang="uk-UA" sz="1600" dirty="0"/>
              <a:t>. </a:t>
            </a:r>
            <a:r>
              <a:rPr lang="uk-UA" altLang="uk-UA" sz="1600" dirty="0" err="1"/>
              <a:t>The</a:t>
            </a:r>
            <a:r>
              <a:rPr lang="uk-UA" altLang="uk-UA" sz="1600" dirty="0"/>
              <a:t> </a:t>
            </a:r>
            <a:r>
              <a:rPr lang="uk-UA" altLang="uk-UA" sz="1600" dirty="0" err="1"/>
              <a:t>imaging</a:t>
            </a:r>
            <a:r>
              <a:rPr lang="uk-UA" altLang="uk-UA" sz="1600" dirty="0"/>
              <a:t> </a:t>
            </a:r>
            <a:r>
              <a:rPr lang="uk-UA" altLang="uk-UA" sz="1600" dirty="0" err="1"/>
              <a:t>contrast</a:t>
            </a:r>
            <a:r>
              <a:rPr lang="uk-UA" altLang="uk-UA" sz="1600" dirty="0"/>
              <a:t> </a:t>
            </a:r>
            <a:r>
              <a:rPr lang="uk-UA" altLang="uk-UA" sz="1600" dirty="0" err="1"/>
              <a:t>of</a:t>
            </a:r>
            <a:r>
              <a:rPr lang="uk-UA" altLang="uk-UA" sz="1600" dirty="0"/>
              <a:t> </a:t>
            </a:r>
            <a:r>
              <a:rPr lang="uk-UA" altLang="uk-UA" sz="1600" dirty="0" err="1"/>
              <a:t>blood</a:t>
            </a:r>
            <a:r>
              <a:rPr lang="uk-UA" altLang="uk-UA" sz="1600" dirty="0"/>
              <a:t> </a:t>
            </a:r>
            <a:r>
              <a:rPr lang="uk-UA" altLang="uk-UA" sz="1600" dirty="0" err="1"/>
              <a:t>perfusion</a:t>
            </a:r>
            <a:r>
              <a:rPr lang="uk-UA" altLang="uk-UA" sz="1600" dirty="0"/>
              <a:t> </a:t>
            </a:r>
            <a:r>
              <a:rPr lang="uk-UA" altLang="uk-UA" sz="1600" dirty="0" err="1"/>
              <a:t>is</a:t>
            </a:r>
            <a:r>
              <a:rPr lang="uk-UA" altLang="uk-UA" sz="1600" dirty="0"/>
              <a:t> </a:t>
            </a:r>
            <a:r>
              <a:rPr lang="uk-UA" altLang="uk-UA" sz="1600" dirty="0" err="1"/>
              <a:t>based</a:t>
            </a:r>
            <a:r>
              <a:rPr lang="uk-UA" altLang="uk-UA" sz="1600" dirty="0"/>
              <a:t> </a:t>
            </a:r>
            <a:r>
              <a:rPr lang="uk-UA" altLang="uk-UA" sz="1600" dirty="0" err="1"/>
              <a:t>on</a:t>
            </a:r>
            <a:r>
              <a:rPr lang="uk-UA" altLang="uk-UA" sz="1600" dirty="0"/>
              <a:t> </a:t>
            </a:r>
            <a:r>
              <a:rPr lang="uk-UA" altLang="uk-UA" sz="1600" dirty="0" err="1" smtClean="0"/>
              <a:t>the</a:t>
            </a:r>
            <a:r>
              <a:rPr lang="uk-UA" altLang="uk-UA" sz="1600" dirty="0" smtClean="0"/>
              <a:t> </a:t>
            </a:r>
            <a:r>
              <a:rPr lang="uk-UA" altLang="uk-UA" sz="1600" dirty="0" err="1" smtClean="0"/>
              <a:t>endogenous</a:t>
            </a:r>
            <a:r>
              <a:rPr lang="uk-UA" altLang="uk-UA" sz="1600" dirty="0" smtClean="0"/>
              <a:t> </a:t>
            </a:r>
            <a:r>
              <a:rPr lang="uk-UA" altLang="uk-UA" sz="1600" dirty="0" err="1"/>
              <a:t>light</a:t>
            </a:r>
            <a:r>
              <a:rPr lang="uk-UA" altLang="uk-UA" sz="1600" dirty="0"/>
              <a:t> </a:t>
            </a:r>
            <a:r>
              <a:rPr lang="uk-UA" altLang="uk-UA" sz="1600" dirty="0" err="1"/>
              <a:t>scattering</a:t>
            </a:r>
            <a:r>
              <a:rPr lang="uk-UA" altLang="uk-UA" sz="1600" dirty="0"/>
              <a:t> </a:t>
            </a:r>
            <a:r>
              <a:rPr lang="uk-UA" altLang="uk-UA" sz="1600" dirty="0" err="1"/>
              <a:t>from</a:t>
            </a:r>
            <a:r>
              <a:rPr lang="uk-UA" altLang="uk-UA" sz="1600" dirty="0"/>
              <a:t> </a:t>
            </a:r>
            <a:r>
              <a:rPr lang="uk-UA" altLang="uk-UA" sz="1600" dirty="0" err="1"/>
              <a:t>the</a:t>
            </a:r>
            <a:r>
              <a:rPr lang="uk-UA" altLang="uk-UA" sz="1600" dirty="0"/>
              <a:t> </a:t>
            </a:r>
            <a:r>
              <a:rPr lang="uk-UA" altLang="uk-UA" sz="1600" dirty="0" err="1"/>
              <a:t>moving</a:t>
            </a:r>
            <a:r>
              <a:rPr lang="uk-UA" altLang="uk-UA" sz="1600" dirty="0"/>
              <a:t> </a:t>
            </a:r>
            <a:r>
              <a:rPr lang="uk-UA" altLang="uk-UA" sz="1600" dirty="0" err="1"/>
              <a:t>blood</a:t>
            </a:r>
            <a:r>
              <a:rPr lang="uk-UA" altLang="uk-UA" sz="1600" dirty="0"/>
              <a:t> </a:t>
            </a:r>
            <a:r>
              <a:rPr lang="uk-UA" altLang="uk-UA" sz="1600" dirty="0" err="1"/>
              <a:t>cells</a:t>
            </a:r>
            <a:r>
              <a:rPr lang="uk-UA" altLang="uk-UA" sz="1600" dirty="0"/>
              <a:t> </a:t>
            </a:r>
            <a:r>
              <a:rPr lang="uk-UA" altLang="uk-UA" sz="1600" dirty="0" err="1"/>
              <a:t>within</a:t>
            </a:r>
            <a:r>
              <a:rPr lang="uk-UA" altLang="uk-UA" sz="1600" dirty="0"/>
              <a:t> </a:t>
            </a:r>
            <a:r>
              <a:rPr lang="uk-UA" altLang="uk-UA" sz="1600" dirty="0" err="1"/>
              <a:t>biological</a:t>
            </a:r>
            <a:r>
              <a:rPr lang="uk-UA" altLang="uk-UA" sz="1600" dirty="0"/>
              <a:t> </a:t>
            </a:r>
            <a:r>
              <a:rPr lang="uk-UA" altLang="uk-UA" sz="1600" dirty="0" err="1"/>
              <a:t>tissue</a:t>
            </a:r>
            <a:r>
              <a:rPr lang="uk-UA" altLang="uk-UA" sz="1600" dirty="0"/>
              <a:t>; </a:t>
            </a:r>
            <a:r>
              <a:rPr lang="uk-UA" altLang="uk-UA" sz="1600" dirty="0" err="1"/>
              <a:t>thus</a:t>
            </a:r>
            <a:r>
              <a:rPr lang="uk-UA" altLang="uk-UA" sz="1600" dirty="0"/>
              <a:t> </a:t>
            </a:r>
            <a:r>
              <a:rPr lang="uk-UA" altLang="uk-UA" sz="1600" dirty="0" err="1" smtClean="0"/>
              <a:t>no</a:t>
            </a:r>
            <a:r>
              <a:rPr lang="uk-UA" altLang="uk-UA" sz="1600" dirty="0" smtClean="0"/>
              <a:t> </a:t>
            </a:r>
            <a:r>
              <a:rPr lang="uk-UA" altLang="uk-UA" sz="1600" dirty="0" err="1" smtClean="0"/>
              <a:t>exogenous</a:t>
            </a:r>
            <a:r>
              <a:rPr lang="uk-UA" altLang="uk-UA" sz="1600" dirty="0" smtClean="0"/>
              <a:t> </a:t>
            </a:r>
            <a:r>
              <a:rPr lang="uk-UA" altLang="uk-UA" sz="1600" dirty="0" err="1"/>
              <a:t>contrasting</a:t>
            </a:r>
            <a:r>
              <a:rPr lang="uk-UA" altLang="uk-UA" sz="1600" dirty="0"/>
              <a:t> </a:t>
            </a:r>
            <a:r>
              <a:rPr lang="uk-UA" altLang="uk-UA" sz="1600" dirty="0" err="1"/>
              <a:t>agents</a:t>
            </a:r>
            <a:r>
              <a:rPr lang="uk-UA" altLang="uk-UA" sz="1600" dirty="0"/>
              <a:t> </a:t>
            </a:r>
            <a:r>
              <a:rPr lang="uk-UA" altLang="uk-UA" sz="1600" dirty="0" err="1"/>
              <a:t>are</a:t>
            </a:r>
            <a:r>
              <a:rPr lang="uk-UA" altLang="uk-UA" sz="1600" dirty="0"/>
              <a:t> </a:t>
            </a:r>
            <a:r>
              <a:rPr lang="uk-UA" altLang="uk-UA" sz="1600" dirty="0" err="1"/>
              <a:t>necessary</a:t>
            </a:r>
            <a:r>
              <a:rPr lang="uk-UA" altLang="uk-UA" sz="1600" dirty="0"/>
              <a:t>. </a:t>
            </a:r>
            <a:r>
              <a:rPr lang="uk-UA" altLang="uk-UA" sz="1600" dirty="0" err="1"/>
              <a:t>This</a:t>
            </a:r>
            <a:r>
              <a:rPr lang="uk-UA" altLang="uk-UA" sz="1600" dirty="0"/>
              <a:t> </a:t>
            </a:r>
            <a:r>
              <a:rPr lang="uk-UA" altLang="uk-UA" sz="1600" dirty="0" err="1"/>
              <a:t>is</a:t>
            </a:r>
            <a:r>
              <a:rPr lang="uk-UA" altLang="uk-UA" sz="1600" dirty="0"/>
              <a:t> </a:t>
            </a:r>
            <a:r>
              <a:rPr lang="uk-UA" altLang="uk-UA" sz="1600" dirty="0" err="1"/>
              <a:t>achieved</a:t>
            </a:r>
            <a:r>
              <a:rPr lang="uk-UA" altLang="uk-UA" sz="1600" dirty="0"/>
              <a:t> </a:t>
            </a:r>
            <a:r>
              <a:rPr lang="uk-UA" altLang="uk-UA" sz="1600" dirty="0" err="1"/>
              <a:t>by</a:t>
            </a:r>
            <a:r>
              <a:rPr lang="uk-UA" altLang="uk-UA" sz="1600" dirty="0"/>
              <a:t> </a:t>
            </a:r>
            <a:r>
              <a:rPr lang="uk-UA" altLang="uk-UA" sz="1600" dirty="0" err="1"/>
              <a:t>efficient</a:t>
            </a:r>
            <a:r>
              <a:rPr lang="uk-UA" altLang="uk-UA" sz="1600" dirty="0"/>
              <a:t> </a:t>
            </a:r>
            <a:r>
              <a:rPr lang="uk-UA" altLang="uk-UA" sz="1600" dirty="0" err="1"/>
              <a:t>separation</a:t>
            </a:r>
            <a:r>
              <a:rPr lang="uk-UA" altLang="uk-UA" sz="1600" dirty="0"/>
              <a:t> </a:t>
            </a:r>
            <a:r>
              <a:rPr lang="uk-UA" altLang="uk-UA" sz="1600" dirty="0" err="1"/>
              <a:t>of</a:t>
            </a:r>
            <a:r>
              <a:rPr lang="uk-UA" altLang="uk-UA" sz="1600" dirty="0"/>
              <a:t> </a:t>
            </a:r>
            <a:r>
              <a:rPr lang="uk-UA" altLang="uk-UA" sz="1600" dirty="0" err="1" smtClean="0"/>
              <a:t>the</a:t>
            </a:r>
            <a:r>
              <a:rPr lang="uk-UA" altLang="uk-UA" sz="1600" dirty="0" smtClean="0"/>
              <a:t> </a:t>
            </a:r>
            <a:r>
              <a:rPr lang="uk-UA" altLang="uk-UA" sz="1600" dirty="0" err="1" smtClean="0"/>
              <a:t>moving</a:t>
            </a:r>
            <a:r>
              <a:rPr lang="uk-UA" altLang="uk-UA" sz="1600" dirty="0" smtClean="0"/>
              <a:t> </a:t>
            </a:r>
            <a:r>
              <a:rPr lang="uk-UA" altLang="uk-UA" sz="1600" dirty="0" err="1"/>
              <a:t>scattering</a:t>
            </a:r>
            <a:r>
              <a:rPr lang="uk-UA" altLang="uk-UA" sz="1600" dirty="0"/>
              <a:t> </a:t>
            </a:r>
            <a:r>
              <a:rPr lang="uk-UA" altLang="uk-UA" sz="1600" dirty="0" err="1"/>
              <a:t>elements</a:t>
            </a:r>
            <a:r>
              <a:rPr lang="uk-UA" altLang="uk-UA" sz="1600" dirty="0"/>
              <a:t> </a:t>
            </a:r>
            <a:r>
              <a:rPr lang="uk-UA" altLang="uk-UA" sz="1600" dirty="0" err="1"/>
              <a:t>from</a:t>
            </a:r>
            <a:r>
              <a:rPr lang="uk-UA" altLang="uk-UA" sz="1600" dirty="0"/>
              <a:t> </a:t>
            </a:r>
            <a:r>
              <a:rPr lang="uk-UA" altLang="uk-UA" sz="1600" dirty="0" err="1"/>
              <a:t>the</a:t>
            </a:r>
            <a:r>
              <a:rPr lang="uk-UA" altLang="uk-UA" sz="1600" dirty="0"/>
              <a:t> </a:t>
            </a:r>
            <a:r>
              <a:rPr lang="uk-UA" altLang="uk-UA" sz="1600" dirty="0" err="1"/>
              <a:t>static</a:t>
            </a:r>
            <a:r>
              <a:rPr lang="uk-UA" altLang="uk-UA" sz="1600" dirty="0"/>
              <a:t> </a:t>
            </a:r>
            <a:r>
              <a:rPr lang="uk-UA" altLang="uk-UA" sz="1600" dirty="0" err="1"/>
              <a:t>scattering</a:t>
            </a:r>
            <a:r>
              <a:rPr lang="uk-UA" altLang="uk-UA" sz="1600" dirty="0"/>
              <a:t> </a:t>
            </a:r>
            <a:r>
              <a:rPr lang="uk-UA" altLang="uk-UA" sz="1600" dirty="0" err="1"/>
              <a:t>ones</a:t>
            </a:r>
            <a:r>
              <a:rPr lang="uk-UA" altLang="uk-UA" sz="1600" dirty="0"/>
              <a:t> </a:t>
            </a:r>
            <a:r>
              <a:rPr lang="uk-UA" altLang="uk-UA" sz="1600" dirty="0" err="1"/>
              <a:t>within</a:t>
            </a:r>
            <a:r>
              <a:rPr lang="uk-UA" altLang="uk-UA" sz="1600" dirty="0"/>
              <a:t> </a:t>
            </a:r>
            <a:r>
              <a:rPr lang="uk-UA" altLang="uk-UA" sz="1600" dirty="0" err="1"/>
              <a:t>tissue</a:t>
            </a:r>
            <a:r>
              <a:rPr lang="uk-UA" altLang="uk-UA" sz="1600" dirty="0"/>
              <a:t> </a:t>
            </a:r>
            <a:r>
              <a:rPr lang="uk-UA" altLang="uk-UA" sz="1600" dirty="0" err="1"/>
              <a:t>through</a:t>
            </a:r>
            <a:r>
              <a:rPr lang="uk-UA" altLang="uk-UA" sz="1600" dirty="0"/>
              <a:t> </a:t>
            </a:r>
            <a:r>
              <a:rPr lang="uk-UA" altLang="uk-UA" sz="1600" dirty="0" err="1"/>
              <a:t>the</a:t>
            </a:r>
            <a:r>
              <a:rPr lang="uk-UA" altLang="uk-UA" sz="1600" dirty="0"/>
              <a:t> </a:t>
            </a:r>
            <a:r>
              <a:rPr lang="uk-UA" altLang="uk-UA" sz="1600" dirty="0" smtClean="0"/>
              <a:t>OMAG </a:t>
            </a:r>
            <a:r>
              <a:rPr lang="uk-UA" altLang="uk-UA" sz="1600" dirty="0" err="1" smtClean="0"/>
              <a:t>hardware</a:t>
            </a:r>
            <a:r>
              <a:rPr lang="uk-UA" altLang="uk-UA" sz="1600" dirty="0" smtClean="0"/>
              <a:t> </a:t>
            </a:r>
            <a:r>
              <a:rPr lang="uk-UA" altLang="uk-UA" sz="1600" dirty="0" err="1"/>
              <a:t>associated</a:t>
            </a:r>
            <a:r>
              <a:rPr lang="uk-UA" altLang="uk-UA" sz="1600" dirty="0"/>
              <a:t> </a:t>
            </a:r>
            <a:r>
              <a:rPr lang="uk-UA" altLang="uk-UA" sz="1600" dirty="0" err="1"/>
              <a:t>with</a:t>
            </a:r>
            <a:r>
              <a:rPr lang="uk-UA" altLang="uk-UA" sz="1600" dirty="0"/>
              <a:t> </a:t>
            </a:r>
            <a:r>
              <a:rPr lang="uk-UA" altLang="uk-UA" sz="1600" dirty="0" err="1"/>
              <a:t>mathematical</a:t>
            </a:r>
            <a:r>
              <a:rPr lang="uk-UA" altLang="uk-UA" sz="1600" dirty="0"/>
              <a:t> </a:t>
            </a:r>
            <a:r>
              <a:rPr lang="uk-UA" altLang="uk-UA" sz="1600" dirty="0" err="1"/>
              <a:t>analysis</a:t>
            </a:r>
            <a:r>
              <a:rPr lang="uk-UA" altLang="uk-UA" sz="1600" dirty="0"/>
              <a:t> </a:t>
            </a:r>
            <a:r>
              <a:rPr lang="uk-UA" altLang="uk-UA" sz="1600" dirty="0" err="1"/>
              <a:t>of</a:t>
            </a:r>
            <a:r>
              <a:rPr lang="uk-UA" altLang="uk-UA" sz="1600" dirty="0"/>
              <a:t> </a:t>
            </a:r>
            <a:r>
              <a:rPr lang="uk-UA" altLang="uk-UA" sz="1600" dirty="0" err="1"/>
              <a:t>the</a:t>
            </a:r>
            <a:r>
              <a:rPr lang="uk-UA" altLang="uk-UA" sz="1600" dirty="0"/>
              <a:t> </a:t>
            </a:r>
            <a:r>
              <a:rPr lang="uk-UA" altLang="uk-UA" sz="1600" dirty="0" err="1"/>
              <a:t>optical</a:t>
            </a:r>
            <a:r>
              <a:rPr lang="uk-UA" altLang="uk-UA" sz="1600" dirty="0"/>
              <a:t> </a:t>
            </a:r>
            <a:r>
              <a:rPr lang="uk-UA" altLang="uk-UA" sz="1600" dirty="0" err="1"/>
              <a:t>scattering</a:t>
            </a:r>
            <a:r>
              <a:rPr lang="uk-UA" altLang="uk-UA" sz="1600" dirty="0"/>
              <a:t> </a:t>
            </a:r>
            <a:r>
              <a:rPr lang="uk-UA" altLang="uk-UA" sz="1600" dirty="0" err="1"/>
              <a:t>signals</a:t>
            </a:r>
            <a:r>
              <a:rPr lang="uk-UA" altLang="uk-UA" sz="1600" dirty="0"/>
              <a:t> </a:t>
            </a:r>
            <a:r>
              <a:rPr lang="uk-UA" altLang="uk-UA" sz="1600" dirty="0" err="1"/>
              <a:t>from</a:t>
            </a:r>
            <a:r>
              <a:rPr lang="uk-UA" altLang="uk-UA" sz="1600" dirty="0"/>
              <a:t> </a:t>
            </a:r>
            <a:r>
              <a:rPr lang="uk-UA" altLang="uk-UA" sz="1600" dirty="0" err="1" smtClean="0"/>
              <a:t>an</a:t>
            </a:r>
            <a:r>
              <a:rPr lang="uk-UA" altLang="uk-UA" sz="1600" dirty="0" smtClean="0"/>
              <a:t> </a:t>
            </a:r>
            <a:r>
              <a:rPr lang="uk-UA" altLang="uk-UA" sz="1600" dirty="0" err="1" smtClean="0"/>
              <a:t>illuminated</a:t>
            </a:r>
            <a:r>
              <a:rPr lang="uk-UA" altLang="uk-UA" sz="1600" dirty="0" smtClean="0"/>
              <a:t> </a:t>
            </a:r>
            <a:r>
              <a:rPr lang="uk-UA" altLang="uk-UA" sz="1600" dirty="0" err="1"/>
              <a:t>sample</a:t>
            </a:r>
            <a:r>
              <a:rPr lang="uk-UA" altLang="uk-UA" sz="1600" dirty="0"/>
              <a:t>. </a:t>
            </a:r>
            <a:endParaRPr lang="uk-UA" altLang="uk-UA" sz="1600" dirty="0" smtClean="0"/>
          </a:p>
          <a:p>
            <a:pPr>
              <a:lnSpc>
                <a:spcPct val="80000"/>
              </a:lnSpc>
            </a:pPr>
            <a:endParaRPr lang="uk-UA" altLang="uk-UA" sz="1400" dirty="0"/>
          </a:p>
          <a:p>
            <a:pPr algn="just">
              <a:lnSpc>
                <a:spcPct val="80000"/>
              </a:lnSpc>
            </a:pPr>
            <a:r>
              <a:rPr lang="uk-UA" altLang="uk-UA" sz="1400" dirty="0" err="1" smtClean="0"/>
              <a:t>Its</a:t>
            </a:r>
            <a:r>
              <a:rPr lang="uk-UA" altLang="uk-UA" sz="1400" dirty="0" smtClean="0"/>
              <a:t> </a:t>
            </a:r>
            <a:r>
              <a:rPr lang="uk-UA" altLang="uk-UA" sz="1400" dirty="0" err="1"/>
              <a:t>development</a:t>
            </a:r>
            <a:r>
              <a:rPr lang="uk-UA" altLang="uk-UA" sz="1400" dirty="0"/>
              <a:t> </a:t>
            </a:r>
            <a:r>
              <a:rPr lang="uk-UA" altLang="uk-UA" sz="1400" dirty="0" err="1"/>
              <a:t>has</a:t>
            </a:r>
            <a:r>
              <a:rPr lang="uk-UA" altLang="uk-UA" sz="1400" dirty="0"/>
              <a:t> </a:t>
            </a:r>
            <a:r>
              <a:rPr lang="uk-UA" altLang="uk-UA" sz="1400" dirty="0" err="1"/>
              <a:t>its</a:t>
            </a:r>
            <a:r>
              <a:rPr lang="uk-UA" altLang="uk-UA" sz="1400" dirty="0"/>
              <a:t> </a:t>
            </a:r>
            <a:r>
              <a:rPr lang="uk-UA" altLang="uk-UA" sz="1400" dirty="0" err="1"/>
              <a:t>origin</a:t>
            </a:r>
            <a:r>
              <a:rPr lang="uk-UA" altLang="uk-UA" sz="1400" dirty="0"/>
              <a:t> </a:t>
            </a:r>
            <a:r>
              <a:rPr lang="uk-UA" altLang="uk-UA" sz="1400" dirty="0" err="1"/>
              <a:t>in</a:t>
            </a:r>
            <a:r>
              <a:rPr lang="uk-UA" altLang="uk-UA" sz="1400" dirty="0"/>
              <a:t> </a:t>
            </a:r>
            <a:r>
              <a:rPr lang="uk-UA" altLang="uk-UA" sz="1400" dirty="0" err="1"/>
              <a:t>the</a:t>
            </a:r>
            <a:r>
              <a:rPr lang="uk-UA" altLang="uk-UA" sz="1400" dirty="0"/>
              <a:t> </a:t>
            </a:r>
            <a:r>
              <a:rPr lang="uk-UA" altLang="uk-UA" sz="1400" dirty="0" err="1"/>
              <a:t>Fourier</a:t>
            </a:r>
            <a:r>
              <a:rPr lang="uk-UA" altLang="uk-UA" sz="1400" dirty="0"/>
              <a:t> </a:t>
            </a:r>
            <a:r>
              <a:rPr lang="uk-UA" altLang="uk-UA" sz="1400" dirty="0" err="1"/>
              <a:t>domain</a:t>
            </a:r>
            <a:r>
              <a:rPr lang="uk-UA" altLang="uk-UA" sz="1400" dirty="0"/>
              <a:t> </a:t>
            </a:r>
            <a:r>
              <a:rPr lang="uk-UA" altLang="uk-UA" sz="1400" dirty="0" err="1"/>
              <a:t>optical</a:t>
            </a:r>
            <a:r>
              <a:rPr lang="uk-UA" altLang="uk-UA" sz="1400" dirty="0"/>
              <a:t> </a:t>
            </a:r>
            <a:r>
              <a:rPr lang="uk-UA" altLang="uk-UA" sz="1400" dirty="0" err="1" smtClean="0"/>
              <a:t>coherence</a:t>
            </a:r>
            <a:r>
              <a:rPr lang="uk-UA" altLang="uk-UA" sz="1400" dirty="0" smtClean="0"/>
              <a:t> </a:t>
            </a:r>
            <a:r>
              <a:rPr lang="uk-UA" altLang="uk-UA" sz="1400" dirty="0" err="1" smtClean="0"/>
              <a:t>tomography</a:t>
            </a:r>
            <a:r>
              <a:rPr lang="uk-UA" altLang="uk-UA" sz="1400" dirty="0" smtClean="0"/>
              <a:t> </a:t>
            </a:r>
            <a:r>
              <a:rPr lang="uk-UA" altLang="uk-UA" sz="1400" dirty="0"/>
              <a:t>(FDOCT) [16]. OMAG </a:t>
            </a:r>
            <a:r>
              <a:rPr lang="uk-UA" altLang="uk-UA" sz="1400" dirty="0" err="1"/>
              <a:t>improves</a:t>
            </a:r>
            <a:r>
              <a:rPr lang="uk-UA" altLang="uk-UA" sz="1400" dirty="0"/>
              <a:t> </a:t>
            </a:r>
            <a:r>
              <a:rPr lang="uk-UA" altLang="uk-UA" sz="1400" dirty="0" err="1"/>
              <a:t>over</a:t>
            </a:r>
            <a:r>
              <a:rPr lang="uk-UA" altLang="uk-UA" sz="1400" dirty="0"/>
              <a:t> </a:t>
            </a:r>
            <a:r>
              <a:rPr lang="uk-UA" altLang="uk-UA" sz="1400" dirty="0" err="1"/>
              <a:t>previous</a:t>
            </a:r>
            <a:r>
              <a:rPr lang="uk-UA" altLang="uk-UA" sz="1400" dirty="0"/>
              <a:t> </a:t>
            </a:r>
            <a:r>
              <a:rPr lang="uk-UA" altLang="uk-UA" sz="1400" dirty="0" err="1"/>
              <a:t>methods</a:t>
            </a:r>
            <a:r>
              <a:rPr lang="uk-UA" altLang="uk-UA" sz="1400" dirty="0"/>
              <a:t>, </a:t>
            </a:r>
            <a:r>
              <a:rPr lang="uk-UA" altLang="uk-UA" sz="1400" dirty="0" err="1"/>
              <a:t>e.g</a:t>
            </a:r>
            <a:r>
              <a:rPr lang="uk-UA" altLang="uk-UA" sz="1400" dirty="0"/>
              <a:t>. FDOCT </a:t>
            </a:r>
            <a:r>
              <a:rPr lang="uk-UA" altLang="uk-UA" sz="1400" dirty="0" err="1" smtClean="0"/>
              <a:t>and</a:t>
            </a:r>
            <a:r>
              <a:rPr lang="uk-UA" altLang="uk-UA" sz="1400" dirty="0" smtClean="0"/>
              <a:t> </a:t>
            </a:r>
            <a:r>
              <a:rPr lang="uk-UA" altLang="uk-UA" sz="1400" dirty="0" err="1" smtClean="0"/>
              <a:t>Doppler</a:t>
            </a:r>
            <a:r>
              <a:rPr lang="uk-UA" altLang="uk-UA" sz="1400" dirty="0" smtClean="0"/>
              <a:t> </a:t>
            </a:r>
            <a:r>
              <a:rPr lang="uk-UA" altLang="uk-UA" sz="1400" dirty="0"/>
              <a:t>OCT [17-20] </a:t>
            </a:r>
            <a:r>
              <a:rPr lang="uk-UA" altLang="uk-UA" sz="1400" dirty="0" err="1"/>
              <a:t>by</a:t>
            </a:r>
            <a:r>
              <a:rPr lang="uk-UA" altLang="uk-UA" sz="1400" dirty="0"/>
              <a:t> </a:t>
            </a:r>
            <a:r>
              <a:rPr lang="uk-UA" altLang="uk-UA" sz="1400" dirty="0" err="1"/>
              <a:t>introducing</a:t>
            </a:r>
            <a:r>
              <a:rPr lang="uk-UA" altLang="uk-UA" sz="1400" dirty="0"/>
              <a:t> a </a:t>
            </a:r>
            <a:r>
              <a:rPr lang="uk-UA" altLang="uk-UA" sz="1400" dirty="0" err="1"/>
              <a:t>constant</a:t>
            </a:r>
            <a:r>
              <a:rPr lang="uk-UA" altLang="uk-UA" sz="1400" dirty="0"/>
              <a:t> </a:t>
            </a:r>
            <a:r>
              <a:rPr lang="uk-UA" altLang="uk-UA" sz="1400" dirty="0" err="1"/>
              <a:t>frequency</a:t>
            </a:r>
            <a:r>
              <a:rPr lang="uk-UA" altLang="uk-UA" sz="1400" dirty="0"/>
              <a:t> </a:t>
            </a:r>
            <a:r>
              <a:rPr lang="uk-UA" altLang="uk-UA" sz="1400" dirty="0" err="1"/>
              <a:t>modulation</a:t>
            </a:r>
            <a:r>
              <a:rPr lang="uk-UA" altLang="uk-UA" sz="1400" dirty="0"/>
              <a:t> </a:t>
            </a:r>
            <a:r>
              <a:rPr lang="uk-UA" altLang="uk-UA" sz="1400" i="1" dirty="0" err="1"/>
              <a:t>fM</a:t>
            </a:r>
            <a:r>
              <a:rPr lang="uk-UA" altLang="uk-UA" sz="1400" i="1" dirty="0"/>
              <a:t> </a:t>
            </a:r>
            <a:r>
              <a:rPr lang="uk-UA" altLang="uk-UA" sz="1400" dirty="0" err="1"/>
              <a:t>into</a:t>
            </a:r>
            <a:r>
              <a:rPr lang="uk-UA" altLang="uk-UA" sz="1400" dirty="0"/>
              <a:t> </a:t>
            </a:r>
            <a:r>
              <a:rPr lang="uk-UA" altLang="uk-UA" sz="1400" dirty="0" err="1"/>
              <a:t>the</a:t>
            </a:r>
            <a:r>
              <a:rPr lang="uk-UA" altLang="uk-UA" sz="1400" dirty="0"/>
              <a:t> </a:t>
            </a:r>
            <a:r>
              <a:rPr lang="uk-UA" altLang="uk-UA" sz="1400" dirty="0" err="1" smtClean="0"/>
              <a:t>time</a:t>
            </a:r>
            <a:r>
              <a:rPr lang="uk-UA" altLang="uk-UA" sz="1400" dirty="0" smtClean="0"/>
              <a:t> </a:t>
            </a:r>
            <a:r>
              <a:rPr lang="uk-UA" altLang="uk-UA" sz="1400" dirty="0" err="1" smtClean="0"/>
              <a:t>varying</a:t>
            </a:r>
            <a:r>
              <a:rPr lang="uk-UA" altLang="uk-UA" sz="1400" dirty="0" smtClean="0"/>
              <a:t> </a:t>
            </a:r>
            <a:r>
              <a:rPr lang="uk-UA" altLang="uk-UA" sz="1400" dirty="0" err="1" smtClean="0"/>
              <a:t>spectral</a:t>
            </a:r>
            <a:r>
              <a:rPr lang="uk-UA" altLang="uk-UA" sz="1400" dirty="0" smtClean="0"/>
              <a:t> </a:t>
            </a:r>
            <a:r>
              <a:rPr lang="uk-UA" altLang="uk-UA" sz="1400" dirty="0" err="1"/>
              <a:t>interferograms</a:t>
            </a:r>
            <a:r>
              <a:rPr lang="uk-UA" altLang="uk-UA" sz="1400" dirty="0"/>
              <a:t> </a:t>
            </a:r>
            <a:r>
              <a:rPr lang="uk-UA" altLang="uk-UA" sz="1400" dirty="0" err="1"/>
              <a:t>at</a:t>
            </a:r>
            <a:r>
              <a:rPr lang="uk-UA" altLang="uk-UA" sz="1400" dirty="0"/>
              <a:t> </a:t>
            </a:r>
            <a:r>
              <a:rPr lang="uk-UA" altLang="uk-UA" sz="1400" dirty="0" err="1"/>
              <a:t>the</a:t>
            </a:r>
            <a:r>
              <a:rPr lang="uk-UA" altLang="uk-UA" sz="1400" dirty="0"/>
              <a:t> </a:t>
            </a:r>
            <a:r>
              <a:rPr lang="uk-UA" altLang="uk-UA" sz="1400" dirty="0" err="1"/>
              <a:t>time</a:t>
            </a:r>
            <a:r>
              <a:rPr lang="uk-UA" altLang="uk-UA" sz="1400" dirty="0"/>
              <a:t> </a:t>
            </a:r>
            <a:r>
              <a:rPr lang="uk-UA" altLang="uk-UA" sz="1400" dirty="0" err="1"/>
              <a:t>when</a:t>
            </a:r>
            <a:r>
              <a:rPr lang="uk-UA" altLang="uk-UA" sz="1400" dirty="0"/>
              <a:t> </a:t>
            </a:r>
            <a:r>
              <a:rPr lang="uk-UA" altLang="uk-UA" sz="1400" dirty="0" err="1"/>
              <a:t>the</a:t>
            </a:r>
            <a:r>
              <a:rPr lang="uk-UA" altLang="uk-UA" sz="1400" dirty="0"/>
              <a:t> </a:t>
            </a:r>
            <a:r>
              <a:rPr lang="uk-UA" altLang="uk-UA" sz="1400" dirty="0" err="1"/>
              <a:t>probing</a:t>
            </a:r>
            <a:r>
              <a:rPr lang="uk-UA" altLang="uk-UA" sz="1400" dirty="0"/>
              <a:t> </a:t>
            </a:r>
            <a:r>
              <a:rPr lang="uk-UA" altLang="uk-UA" sz="1400" dirty="0" err="1"/>
              <a:t>beam</a:t>
            </a:r>
            <a:r>
              <a:rPr lang="uk-UA" altLang="uk-UA" sz="1400" dirty="0"/>
              <a:t> </a:t>
            </a:r>
            <a:r>
              <a:rPr lang="uk-UA" altLang="uk-UA" sz="1400" dirty="0" err="1"/>
              <a:t>is</a:t>
            </a:r>
            <a:r>
              <a:rPr lang="uk-UA" altLang="uk-UA" sz="1400" dirty="0"/>
              <a:t> </a:t>
            </a:r>
            <a:r>
              <a:rPr lang="uk-UA" altLang="uk-UA" sz="1400" dirty="0" err="1"/>
              <a:t>scanned</a:t>
            </a:r>
            <a:r>
              <a:rPr lang="uk-UA" altLang="uk-UA" sz="1400" dirty="0"/>
              <a:t> </a:t>
            </a:r>
            <a:r>
              <a:rPr lang="uk-UA" altLang="uk-UA" sz="1400" dirty="0" err="1"/>
              <a:t>over</a:t>
            </a:r>
            <a:r>
              <a:rPr lang="uk-UA" altLang="uk-UA" sz="1400" dirty="0"/>
              <a:t> </a:t>
            </a:r>
            <a:r>
              <a:rPr lang="uk-UA" altLang="uk-UA" sz="1400" dirty="0" err="1" smtClean="0"/>
              <a:t>the</a:t>
            </a:r>
            <a:r>
              <a:rPr lang="uk-UA" altLang="uk-UA" sz="1400" dirty="0" smtClean="0"/>
              <a:t> </a:t>
            </a:r>
            <a:r>
              <a:rPr lang="uk-UA" altLang="uk-UA" sz="1400" dirty="0" err="1" smtClean="0"/>
              <a:t>sample</a:t>
            </a:r>
            <a:r>
              <a:rPr lang="uk-UA" altLang="uk-UA" sz="1400" dirty="0"/>
              <a:t>. </a:t>
            </a:r>
            <a:r>
              <a:rPr lang="uk-UA" altLang="uk-UA" sz="1400" dirty="0" err="1"/>
              <a:t>The</a:t>
            </a:r>
            <a:r>
              <a:rPr lang="uk-UA" altLang="uk-UA" sz="1400" dirty="0"/>
              <a:t> </a:t>
            </a:r>
            <a:r>
              <a:rPr lang="uk-UA" altLang="uk-UA" sz="1400" dirty="0" err="1"/>
              <a:t>introduction</a:t>
            </a:r>
            <a:r>
              <a:rPr lang="uk-UA" altLang="uk-UA" sz="1400" dirty="0"/>
              <a:t> </a:t>
            </a:r>
            <a:r>
              <a:rPr lang="uk-UA" altLang="uk-UA" sz="1400" dirty="0" err="1"/>
              <a:t>of</a:t>
            </a:r>
            <a:r>
              <a:rPr lang="uk-UA" altLang="uk-UA" sz="1400" dirty="0"/>
              <a:t> </a:t>
            </a:r>
            <a:r>
              <a:rPr lang="uk-UA" altLang="uk-UA" sz="1400" i="1" dirty="0" err="1"/>
              <a:t>fM</a:t>
            </a:r>
            <a:r>
              <a:rPr lang="uk-UA" altLang="uk-UA" sz="1400" i="1" dirty="0"/>
              <a:t> </a:t>
            </a:r>
            <a:r>
              <a:rPr lang="uk-UA" altLang="uk-UA" sz="1400" dirty="0" err="1"/>
              <a:t>in</a:t>
            </a:r>
            <a:r>
              <a:rPr lang="uk-UA" altLang="uk-UA" sz="1400" dirty="0"/>
              <a:t> </a:t>
            </a:r>
            <a:r>
              <a:rPr lang="uk-UA" altLang="uk-UA" sz="1400" dirty="0" err="1"/>
              <a:t>the</a:t>
            </a:r>
            <a:r>
              <a:rPr lang="uk-UA" altLang="uk-UA" sz="1400" dirty="0"/>
              <a:t> </a:t>
            </a:r>
            <a:r>
              <a:rPr lang="uk-UA" altLang="uk-UA" sz="1400" dirty="0" err="1"/>
              <a:t>interferograms</a:t>
            </a:r>
            <a:r>
              <a:rPr lang="uk-UA" altLang="uk-UA" sz="1400" dirty="0"/>
              <a:t> </a:t>
            </a:r>
            <a:r>
              <a:rPr lang="uk-UA" altLang="uk-UA" sz="1400" dirty="0" err="1"/>
              <a:t>was</a:t>
            </a:r>
            <a:r>
              <a:rPr lang="uk-UA" altLang="uk-UA" sz="1400" dirty="0"/>
              <a:t> </a:t>
            </a:r>
            <a:r>
              <a:rPr lang="uk-UA" altLang="uk-UA" sz="1400" dirty="0" err="1"/>
              <a:t>achieved</a:t>
            </a:r>
            <a:r>
              <a:rPr lang="uk-UA" altLang="uk-UA" sz="1400" dirty="0"/>
              <a:t> </a:t>
            </a:r>
            <a:r>
              <a:rPr lang="uk-UA" altLang="uk-UA" sz="1400" dirty="0" err="1"/>
              <a:t>by</a:t>
            </a:r>
            <a:r>
              <a:rPr lang="uk-UA" altLang="uk-UA" sz="1400" dirty="0"/>
              <a:t> </a:t>
            </a:r>
            <a:r>
              <a:rPr lang="uk-UA" altLang="uk-UA" sz="1400" dirty="0" err="1"/>
              <a:t>linear</a:t>
            </a:r>
            <a:r>
              <a:rPr lang="uk-UA" altLang="uk-UA" sz="1400" dirty="0"/>
              <a:t> </a:t>
            </a:r>
            <a:r>
              <a:rPr lang="uk-UA" altLang="uk-UA" sz="1400" dirty="0" err="1"/>
              <a:t>translation</a:t>
            </a:r>
            <a:r>
              <a:rPr lang="uk-UA" altLang="uk-UA" sz="1400" dirty="0"/>
              <a:t> </a:t>
            </a:r>
            <a:r>
              <a:rPr lang="uk-UA" altLang="uk-UA" sz="1400" dirty="0" err="1"/>
              <a:t>of</a:t>
            </a:r>
            <a:r>
              <a:rPr lang="uk-UA" altLang="uk-UA" sz="1400" dirty="0"/>
              <a:t> </a:t>
            </a:r>
            <a:r>
              <a:rPr lang="uk-UA" altLang="uk-UA" sz="1400" dirty="0" err="1" smtClean="0"/>
              <a:t>the</a:t>
            </a:r>
            <a:r>
              <a:rPr lang="uk-UA" altLang="uk-UA" sz="1400" dirty="0" smtClean="0"/>
              <a:t> </a:t>
            </a:r>
            <a:r>
              <a:rPr lang="uk-UA" altLang="uk-UA" sz="1400" dirty="0" err="1" smtClean="0"/>
              <a:t>reference</a:t>
            </a:r>
            <a:r>
              <a:rPr lang="uk-UA" altLang="uk-UA" sz="1400" dirty="0" smtClean="0"/>
              <a:t> </a:t>
            </a:r>
            <a:r>
              <a:rPr lang="uk-UA" altLang="uk-UA" sz="1400" dirty="0" err="1"/>
              <a:t>mirror</a:t>
            </a:r>
            <a:r>
              <a:rPr lang="uk-UA" altLang="uk-UA" sz="1400" dirty="0"/>
              <a:t> </a:t>
            </a:r>
            <a:r>
              <a:rPr lang="uk-UA" altLang="uk-UA" sz="1400" dirty="0" err="1"/>
              <a:t>in</a:t>
            </a:r>
            <a:r>
              <a:rPr lang="uk-UA" altLang="uk-UA" sz="1400" dirty="0"/>
              <a:t> </a:t>
            </a:r>
            <a:r>
              <a:rPr lang="uk-UA" altLang="uk-UA" sz="1400" dirty="0" err="1"/>
              <a:t>the</a:t>
            </a:r>
            <a:r>
              <a:rPr lang="uk-UA" altLang="uk-UA" sz="1400" dirty="0"/>
              <a:t> </a:t>
            </a:r>
            <a:r>
              <a:rPr lang="uk-UA" altLang="uk-UA" sz="1400" dirty="0" err="1"/>
              <a:t>interferometer</a:t>
            </a:r>
            <a:r>
              <a:rPr lang="uk-UA" altLang="uk-UA" sz="1400" dirty="0"/>
              <a:t>, </a:t>
            </a:r>
            <a:r>
              <a:rPr lang="uk-UA" altLang="uk-UA" sz="1400" dirty="0" err="1"/>
              <a:t>synchronized</a:t>
            </a:r>
            <a:r>
              <a:rPr lang="uk-UA" altLang="uk-UA" sz="1400" dirty="0"/>
              <a:t> </a:t>
            </a:r>
            <a:r>
              <a:rPr lang="uk-UA" altLang="uk-UA" sz="1400" dirty="0" err="1"/>
              <a:t>with</a:t>
            </a:r>
            <a:r>
              <a:rPr lang="uk-UA" altLang="uk-UA" sz="1400" dirty="0"/>
              <a:t> </a:t>
            </a:r>
            <a:r>
              <a:rPr lang="uk-UA" altLang="uk-UA" sz="1400" dirty="0" err="1"/>
              <a:t>the</a:t>
            </a:r>
            <a:r>
              <a:rPr lang="uk-UA" altLang="uk-UA" sz="1400" dirty="0"/>
              <a:t> OCT </a:t>
            </a:r>
            <a:r>
              <a:rPr lang="uk-UA" altLang="uk-UA" sz="1400" dirty="0" err="1"/>
              <a:t>cross-sectional</a:t>
            </a:r>
            <a:r>
              <a:rPr lang="uk-UA" altLang="uk-UA" sz="1400" dirty="0"/>
              <a:t> (B </a:t>
            </a:r>
            <a:r>
              <a:rPr lang="uk-UA" altLang="uk-UA" sz="1400" dirty="0" err="1" smtClean="0"/>
              <a:t>scan</a:t>
            </a:r>
            <a:r>
              <a:rPr lang="uk-UA" altLang="uk-UA" sz="1400" dirty="0" smtClean="0"/>
              <a:t>) </a:t>
            </a:r>
            <a:r>
              <a:rPr lang="uk-UA" altLang="uk-UA" sz="1400" dirty="0" err="1" smtClean="0"/>
              <a:t>imaging</a:t>
            </a:r>
            <a:r>
              <a:rPr lang="uk-UA" altLang="uk-UA" sz="1400" dirty="0"/>
              <a:t>. </a:t>
            </a:r>
            <a:r>
              <a:rPr lang="uk-UA" altLang="uk-UA" sz="1400" dirty="0" err="1"/>
              <a:t>This</a:t>
            </a:r>
            <a:r>
              <a:rPr lang="uk-UA" altLang="uk-UA" sz="1400" dirty="0"/>
              <a:t> </a:t>
            </a:r>
            <a:r>
              <a:rPr lang="uk-UA" altLang="uk-UA" sz="1400" dirty="0" err="1"/>
              <a:t>makes</a:t>
            </a:r>
            <a:r>
              <a:rPr lang="uk-UA" altLang="uk-UA" sz="1400" dirty="0"/>
              <a:t> </a:t>
            </a:r>
            <a:r>
              <a:rPr lang="uk-UA" altLang="uk-UA" sz="1400" dirty="0" err="1"/>
              <a:t>it</a:t>
            </a:r>
            <a:r>
              <a:rPr lang="uk-UA" altLang="uk-UA" sz="1400" dirty="0"/>
              <a:t> </a:t>
            </a:r>
            <a:r>
              <a:rPr lang="uk-UA" altLang="uk-UA" sz="1400" dirty="0" err="1"/>
              <a:t>possible</a:t>
            </a:r>
            <a:r>
              <a:rPr lang="uk-UA" altLang="uk-UA" sz="1400" dirty="0"/>
              <a:t> </a:t>
            </a:r>
            <a:r>
              <a:rPr lang="uk-UA" altLang="uk-UA" sz="1400" dirty="0" err="1"/>
              <a:t>to</a:t>
            </a:r>
            <a:r>
              <a:rPr lang="uk-UA" altLang="uk-UA" sz="1400" dirty="0"/>
              <a:t> </a:t>
            </a:r>
            <a:r>
              <a:rPr lang="uk-UA" altLang="uk-UA" sz="1400" dirty="0" err="1"/>
              <a:t>separate</a:t>
            </a:r>
            <a:r>
              <a:rPr lang="uk-UA" altLang="uk-UA" sz="1400" dirty="0"/>
              <a:t> </a:t>
            </a:r>
            <a:r>
              <a:rPr lang="uk-UA" altLang="uk-UA" sz="1400" dirty="0" err="1"/>
              <a:t>the</a:t>
            </a:r>
            <a:r>
              <a:rPr lang="uk-UA" altLang="uk-UA" sz="1400" dirty="0"/>
              <a:t> </a:t>
            </a:r>
            <a:r>
              <a:rPr lang="uk-UA" altLang="uk-UA" sz="1400" dirty="0" err="1"/>
              <a:t>light</a:t>
            </a:r>
            <a:r>
              <a:rPr lang="uk-UA" altLang="uk-UA" sz="1400" dirty="0"/>
              <a:t> </a:t>
            </a:r>
            <a:r>
              <a:rPr lang="uk-UA" altLang="uk-UA" sz="1400" dirty="0" err="1"/>
              <a:t>scattering</a:t>
            </a:r>
            <a:r>
              <a:rPr lang="uk-UA" altLang="uk-UA" sz="1400" dirty="0"/>
              <a:t> </a:t>
            </a:r>
            <a:r>
              <a:rPr lang="uk-UA" altLang="uk-UA" sz="1400" dirty="0" err="1"/>
              <a:t>signals</a:t>
            </a:r>
            <a:r>
              <a:rPr lang="uk-UA" altLang="uk-UA" sz="1400" dirty="0"/>
              <a:t> </a:t>
            </a:r>
            <a:r>
              <a:rPr lang="uk-UA" altLang="uk-UA" sz="1400" dirty="0" err="1"/>
              <a:t>backscattered</a:t>
            </a:r>
            <a:r>
              <a:rPr lang="uk-UA" altLang="uk-UA" sz="1400" dirty="0"/>
              <a:t> </a:t>
            </a:r>
            <a:r>
              <a:rPr lang="uk-UA" altLang="uk-UA" sz="1400" dirty="0" err="1"/>
              <a:t>from</a:t>
            </a:r>
            <a:r>
              <a:rPr lang="uk-UA" altLang="uk-UA" sz="1400" dirty="0"/>
              <a:t> </a:t>
            </a:r>
            <a:r>
              <a:rPr lang="uk-UA" altLang="uk-UA" sz="1400" dirty="0" err="1" smtClean="0"/>
              <a:t>the</a:t>
            </a:r>
            <a:r>
              <a:rPr lang="uk-UA" altLang="uk-UA" sz="1400" dirty="0" smtClean="0"/>
              <a:t> </a:t>
            </a:r>
            <a:r>
              <a:rPr lang="uk-UA" altLang="uk-UA" sz="1400" dirty="0" err="1" smtClean="0"/>
              <a:t>moving</a:t>
            </a:r>
            <a:r>
              <a:rPr lang="uk-UA" altLang="uk-UA" sz="1400" dirty="0" smtClean="0"/>
              <a:t> </a:t>
            </a:r>
            <a:r>
              <a:rPr lang="uk-UA" altLang="uk-UA" sz="1400" dirty="0" err="1"/>
              <a:t>particles</a:t>
            </a:r>
            <a:r>
              <a:rPr lang="uk-UA" altLang="uk-UA" sz="1400" dirty="0"/>
              <a:t>, </a:t>
            </a:r>
            <a:r>
              <a:rPr lang="uk-UA" altLang="uk-UA" sz="1400" dirty="0" err="1"/>
              <a:t>such</a:t>
            </a:r>
            <a:r>
              <a:rPr lang="uk-UA" altLang="uk-UA" sz="1400" dirty="0"/>
              <a:t> </a:t>
            </a:r>
            <a:r>
              <a:rPr lang="uk-UA" altLang="uk-UA" sz="1400" dirty="0" err="1"/>
              <a:t>as</a:t>
            </a:r>
            <a:r>
              <a:rPr lang="uk-UA" altLang="uk-UA" sz="1400" dirty="0"/>
              <a:t> </a:t>
            </a:r>
            <a:r>
              <a:rPr lang="uk-UA" altLang="uk-UA" sz="1400" dirty="0" err="1"/>
              <a:t>moving</a:t>
            </a:r>
            <a:r>
              <a:rPr lang="uk-UA" altLang="uk-UA" sz="1400" dirty="0"/>
              <a:t> </a:t>
            </a:r>
            <a:r>
              <a:rPr lang="uk-UA" altLang="uk-UA" sz="1400" dirty="0" err="1"/>
              <a:t>blood</a:t>
            </a:r>
            <a:r>
              <a:rPr lang="uk-UA" altLang="uk-UA" sz="1400" dirty="0"/>
              <a:t> </a:t>
            </a:r>
            <a:r>
              <a:rPr lang="uk-UA" altLang="uk-UA" sz="1400" dirty="0" err="1"/>
              <a:t>cells</a:t>
            </a:r>
            <a:r>
              <a:rPr lang="uk-UA" altLang="uk-UA" sz="1400" dirty="0"/>
              <a:t>, </a:t>
            </a:r>
            <a:r>
              <a:rPr lang="uk-UA" altLang="uk-UA" sz="1400" dirty="0" err="1"/>
              <a:t>from</a:t>
            </a:r>
            <a:r>
              <a:rPr lang="uk-UA" altLang="uk-UA" sz="1400" dirty="0"/>
              <a:t> </a:t>
            </a:r>
            <a:r>
              <a:rPr lang="uk-UA" altLang="uk-UA" sz="1400" dirty="0" err="1"/>
              <a:t>those</a:t>
            </a:r>
            <a:r>
              <a:rPr lang="uk-UA" altLang="uk-UA" sz="1400" dirty="0"/>
              <a:t> </a:t>
            </a:r>
            <a:r>
              <a:rPr lang="uk-UA" altLang="uk-UA" sz="1400" dirty="0" err="1"/>
              <a:t>backscattered</a:t>
            </a:r>
            <a:r>
              <a:rPr lang="uk-UA" altLang="uk-UA" sz="1400" dirty="0"/>
              <a:t> </a:t>
            </a:r>
            <a:r>
              <a:rPr lang="uk-UA" altLang="uk-UA" sz="1400" dirty="0" err="1"/>
              <a:t>from</a:t>
            </a:r>
            <a:r>
              <a:rPr lang="uk-UA" altLang="uk-UA" sz="1400" dirty="0"/>
              <a:t> </a:t>
            </a:r>
            <a:r>
              <a:rPr lang="uk-UA" altLang="uk-UA" sz="1400" dirty="0" err="1"/>
              <a:t>the</a:t>
            </a:r>
            <a:r>
              <a:rPr lang="uk-UA" altLang="uk-UA" sz="1400" dirty="0"/>
              <a:t> </a:t>
            </a:r>
            <a:r>
              <a:rPr lang="uk-UA" altLang="uk-UA" sz="1400" dirty="0" err="1" smtClean="0"/>
              <a:t>static</a:t>
            </a:r>
            <a:r>
              <a:rPr lang="uk-UA" altLang="uk-UA" sz="1400" dirty="0" smtClean="0"/>
              <a:t> </a:t>
            </a:r>
            <a:r>
              <a:rPr lang="uk-UA" altLang="uk-UA" sz="1400" dirty="0" err="1" smtClean="0"/>
              <a:t>particles</a:t>
            </a:r>
            <a:r>
              <a:rPr lang="uk-UA" altLang="uk-UA" sz="1400" dirty="0"/>
              <a:t>, </a:t>
            </a:r>
            <a:r>
              <a:rPr lang="uk-UA" altLang="uk-UA" sz="1400" dirty="0" err="1"/>
              <a:t>such</a:t>
            </a:r>
            <a:r>
              <a:rPr lang="uk-UA" altLang="uk-UA" sz="1400" dirty="0"/>
              <a:t> </a:t>
            </a:r>
            <a:r>
              <a:rPr lang="uk-UA" altLang="uk-UA" sz="1400" dirty="0" err="1"/>
              <a:t>as</a:t>
            </a:r>
            <a:r>
              <a:rPr lang="uk-UA" altLang="uk-UA" sz="1400" dirty="0"/>
              <a:t> </a:t>
            </a:r>
            <a:r>
              <a:rPr lang="uk-UA" altLang="uk-UA" sz="1400" dirty="0" err="1"/>
              <a:t>bulk</a:t>
            </a:r>
            <a:r>
              <a:rPr lang="uk-UA" altLang="uk-UA" sz="1400" dirty="0"/>
              <a:t> </a:t>
            </a:r>
            <a:r>
              <a:rPr lang="uk-UA" altLang="uk-UA" sz="1400" dirty="0" err="1"/>
              <a:t>tissue</a:t>
            </a:r>
            <a:r>
              <a:rPr lang="uk-UA" altLang="uk-UA" sz="1400" dirty="0"/>
              <a:t>, </a:t>
            </a:r>
            <a:r>
              <a:rPr lang="uk-UA" altLang="uk-UA" sz="1400" dirty="0" err="1"/>
              <a:t>leading</a:t>
            </a:r>
            <a:r>
              <a:rPr lang="uk-UA" altLang="uk-UA" sz="1400" dirty="0"/>
              <a:t> </a:t>
            </a:r>
            <a:r>
              <a:rPr lang="uk-UA" altLang="uk-UA" sz="1400" dirty="0" err="1"/>
              <a:t>to</a:t>
            </a:r>
            <a:r>
              <a:rPr lang="uk-UA" altLang="uk-UA" sz="1400" dirty="0"/>
              <a:t> </a:t>
            </a:r>
            <a:r>
              <a:rPr lang="uk-UA" altLang="uk-UA" sz="1400" dirty="0" err="1"/>
              <a:t>high</a:t>
            </a:r>
            <a:r>
              <a:rPr lang="uk-UA" altLang="uk-UA" sz="1400" dirty="0"/>
              <a:t> </a:t>
            </a:r>
            <a:r>
              <a:rPr lang="uk-UA" altLang="uk-UA" sz="1400" dirty="0" err="1"/>
              <a:t>resolution</a:t>
            </a:r>
            <a:r>
              <a:rPr lang="uk-UA" altLang="uk-UA" sz="1400" dirty="0"/>
              <a:t> </a:t>
            </a:r>
            <a:r>
              <a:rPr lang="uk-UA" altLang="uk-UA" sz="1400" dirty="0" err="1"/>
              <a:t>mapping</a:t>
            </a:r>
            <a:r>
              <a:rPr lang="uk-UA" altLang="uk-UA" sz="1400" dirty="0"/>
              <a:t> </a:t>
            </a:r>
            <a:r>
              <a:rPr lang="uk-UA" altLang="uk-UA" sz="1400" dirty="0" err="1"/>
              <a:t>of</a:t>
            </a:r>
            <a:r>
              <a:rPr lang="uk-UA" altLang="uk-UA" sz="1400" dirty="0"/>
              <a:t> </a:t>
            </a:r>
            <a:r>
              <a:rPr lang="uk-UA" altLang="uk-UA" sz="1400" dirty="0" err="1"/>
              <a:t>dynamic</a:t>
            </a:r>
            <a:r>
              <a:rPr lang="uk-UA" altLang="uk-UA" sz="1400" dirty="0"/>
              <a:t> </a:t>
            </a:r>
            <a:r>
              <a:rPr lang="uk-UA" altLang="uk-UA" sz="1400" dirty="0" err="1"/>
              <a:t>blood</a:t>
            </a:r>
            <a:r>
              <a:rPr lang="uk-UA" altLang="uk-UA" sz="1400" dirty="0"/>
              <a:t> </a:t>
            </a:r>
            <a:r>
              <a:rPr lang="uk-UA" altLang="uk-UA" sz="1400" dirty="0" err="1" smtClean="0"/>
              <a:t>perfusion</a:t>
            </a:r>
            <a:r>
              <a:rPr lang="uk-UA" altLang="uk-UA" sz="1400" dirty="0" smtClean="0"/>
              <a:t> </a:t>
            </a:r>
            <a:r>
              <a:rPr lang="uk-UA" altLang="uk-UA" sz="1400" dirty="0" err="1" smtClean="0"/>
              <a:t>down</a:t>
            </a:r>
            <a:r>
              <a:rPr lang="uk-UA" altLang="uk-UA" sz="1400" dirty="0" smtClean="0"/>
              <a:t> </a:t>
            </a:r>
            <a:r>
              <a:rPr lang="uk-UA" altLang="uk-UA" sz="1400" dirty="0" err="1"/>
              <a:t>to</a:t>
            </a:r>
            <a:r>
              <a:rPr lang="uk-UA" altLang="uk-UA" sz="1400" dirty="0"/>
              <a:t> </a:t>
            </a:r>
            <a:r>
              <a:rPr lang="uk-UA" altLang="uk-UA" sz="1400" dirty="0" err="1"/>
              <a:t>capillary</a:t>
            </a:r>
            <a:r>
              <a:rPr lang="uk-UA" altLang="uk-UA" sz="1400" dirty="0"/>
              <a:t> </a:t>
            </a:r>
            <a:r>
              <a:rPr lang="uk-UA" altLang="uk-UA" sz="1400" dirty="0" err="1"/>
              <a:t>levels</a:t>
            </a:r>
            <a:r>
              <a:rPr lang="uk-UA" altLang="uk-UA" sz="1400" dirty="0"/>
              <a:t> </a:t>
            </a:r>
            <a:r>
              <a:rPr lang="uk-UA" altLang="uk-UA" sz="1400" dirty="0" err="1"/>
              <a:t>within</a:t>
            </a:r>
            <a:r>
              <a:rPr lang="uk-UA" altLang="uk-UA" sz="1400" dirty="0"/>
              <a:t> </a:t>
            </a:r>
            <a:r>
              <a:rPr lang="uk-UA" altLang="uk-UA" sz="1400" dirty="0" err="1"/>
              <a:t>thick</a:t>
            </a:r>
            <a:r>
              <a:rPr lang="uk-UA" altLang="uk-UA" sz="1400" dirty="0"/>
              <a:t> </a:t>
            </a:r>
            <a:r>
              <a:rPr lang="uk-UA" altLang="uk-UA" sz="1400" dirty="0" err="1"/>
              <a:t>tissue</a:t>
            </a:r>
            <a:r>
              <a:rPr lang="uk-UA" altLang="uk-UA" sz="1400" dirty="0"/>
              <a:t> </a:t>
            </a:r>
            <a:r>
              <a:rPr lang="uk-UA" altLang="uk-UA" sz="1400" dirty="0" err="1"/>
              <a:t>sample</a:t>
            </a:r>
            <a:r>
              <a:rPr lang="uk-UA" altLang="uk-UA" sz="1400" dirty="0"/>
              <a:t> </a:t>
            </a:r>
            <a:r>
              <a:rPr lang="uk-UA" altLang="uk-UA" sz="1400" i="1" dirty="0" err="1"/>
              <a:t>in</a:t>
            </a:r>
            <a:r>
              <a:rPr lang="uk-UA" altLang="uk-UA" sz="1400" i="1" dirty="0"/>
              <a:t> </a:t>
            </a:r>
            <a:r>
              <a:rPr lang="uk-UA" altLang="uk-UA" sz="1400" i="1" dirty="0" err="1"/>
              <a:t>vivo</a:t>
            </a:r>
            <a:r>
              <a:rPr lang="uk-UA" altLang="uk-UA" sz="1400" dirty="0"/>
              <a:t>. </a:t>
            </a:r>
            <a:r>
              <a:rPr lang="uk-UA" altLang="uk-UA" sz="1400" dirty="0" err="1"/>
              <a:t>In</a:t>
            </a:r>
            <a:r>
              <a:rPr lang="uk-UA" altLang="uk-UA" sz="1400" dirty="0"/>
              <a:t> </a:t>
            </a:r>
            <a:r>
              <a:rPr lang="uk-UA" altLang="uk-UA" sz="1400" dirty="0" err="1"/>
              <a:t>essence</a:t>
            </a:r>
            <a:r>
              <a:rPr lang="uk-UA" altLang="uk-UA" sz="1400" dirty="0"/>
              <a:t>, </a:t>
            </a:r>
            <a:r>
              <a:rPr lang="uk-UA" altLang="uk-UA" sz="1400" dirty="0" err="1"/>
              <a:t>the</a:t>
            </a:r>
            <a:r>
              <a:rPr lang="uk-UA" altLang="uk-UA" sz="1400" dirty="0"/>
              <a:t> OMAG </a:t>
            </a:r>
            <a:r>
              <a:rPr lang="uk-UA" altLang="uk-UA" sz="1400" dirty="0" err="1" smtClean="0"/>
              <a:t>method</a:t>
            </a:r>
            <a:r>
              <a:rPr lang="uk-UA" altLang="uk-UA" sz="1400" dirty="0" smtClean="0"/>
              <a:t> </a:t>
            </a:r>
            <a:r>
              <a:rPr lang="uk-UA" altLang="uk-UA" sz="1400" dirty="0" err="1" smtClean="0"/>
              <a:t>maps</a:t>
            </a:r>
            <a:r>
              <a:rPr lang="uk-UA" altLang="uk-UA" sz="1400" dirty="0" smtClean="0"/>
              <a:t> </a:t>
            </a:r>
            <a:r>
              <a:rPr lang="uk-UA" altLang="uk-UA" sz="1400" dirty="0" err="1"/>
              <a:t>the</a:t>
            </a:r>
            <a:r>
              <a:rPr lang="uk-UA" altLang="uk-UA" sz="1400" dirty="0"/>
              <a:t> </a:t>
            </a:r>
            <a:r>
              <a:rPr lang="uk-UA" altLang="uk-UA" sz="1400" dirty="0" err="1"/>
              <a:t>scattering</a:t>
            </a:r>
            <a:r>
              <a:rPr lang="uk-UA" altLang="uk-UA" sz="1400" dirty="0"/>
              <a:t> </a:t>
            </a:r>
            <a:r>
              <a:rPr lang="uk-UA" altLang="uk-UA" sz="1400" dirty="0" err="1"/>
              <a:t>signals</a:t>
            </a:r>
            <a:r>
              <a:rPr lang="uk-UA" altLang="uk-UA" sz="1400" dirty="0"/>
              <a:t> </a:t>
            </a:r>
            <a:r>
              <a:rPr lang="uk-UA" altLang="uk-UA" sz="1400" dirty="0" err="1"/>
              <a:t>from</a:t>
            </a:r>
            <a:r>
              <a:rPr lang="uk-UA" altLang="uk-UA" sz="1400" dirty="0"/>
              <a:t> </a:t>
            </a:r>
            <a:r>
              <a:rPr lang="uk-UA" altLang="uk-UA" sz="1400" dirty="0" err="1"/>
              <a:t>the</a:t>
            </a:r>
            <a:r>
              <a:rPr lang="uk-UA" altLang="uk-UA" sz="1400" dirty="0"/>
              <a:t> </a:t>
            </a:r>
            <a:r>
              <a:rPr lang="uk-UA" altLang="uk-UA" sz="1400" dirty="0" err="1"/>
              <a:t>moving</a:t>
            </a:r>
            <a:r>
              <a:rPr lang="uk-UA" altLang="uk-UA" sz="1400" dirty="0"/>
              <a:t> </a:t>
            </a:r>
            <a:r>
              <a:rPr lang="uk-UA" altLang="uk-UA" sz="1400" dirty="0" err="1"/>
              <a:t>particles</a:t>
            </a:r>
            <a:r>
              <a:rPr lang="uk-UA" altLang="uk-UA" sz="1400" dirty="0"/>
              <a:t> </a:t>
            </a:r>
            <a:r>
              <a:rPr lang="uk-UA" altLang="uk-UA" sz="1400" dirty="0" err="1"/>
              <a:t>into</a:t>
            </a:r>
            <a:r>
              <a:rPr lang="uk-UA" altLang="uk-UA" sz="1400" dirty="0"/>
              <a:t> </a:t>
            </a:r>
            <a:r>
              <a:rPr lang="uk-UA" altLang="uk-UA" sz="1400" dirty="0" err="1"/>
              <a:t>one</a:t>
            </a:r>
            <a:r>
              <a:rPr lang="uk-UA" altLang="uk-UA" sz="1400" dirty="0"/>
              <a:t> </a:t>
            </a:r>
            <a:r>
              <a:rPr lang="uk-UA" altLang="uk-UA" sz="1400" dirty="0" err="1"/>
              <a:t>image</a:t>
            </a:r>
            <a:r>
              <a:rPr lang="uk-UA" altLang="uk-UA" sz="1400" dirty="0"/>
              <a:t>, </a:t>
            </a:r>
            <a:r>
              <a:rPr lang="uk-UA" altLang="uk-UA" sz="1400" dirty="0" err="1"/>
              <a:t>i.e</a:t>
            </a:r>
            <a:r>
              <a:rPr lang="uk-UA" altLang="uk-UA" sz="1400" dirty="0"/>
              <a:t>. </a:t>
            </a:r>
            <a:r>
              <a:rPr lang="uk-UA" altLang="uk-UA" sz="1400" dirty="0" err="1"/>
              <a:t>flow</a:t>
            </a:r>
            <a:r>
              <a:rPr lang="uk-UA" altLang="uk-UA" sz="1400" dirty="0"/>
              <a:t> </a:t>
            </a:r>
            <a:r>
              <a:rPr lang="uk-UA" altLang="uk-UA" sz="1400" dirty="0" err="1"/>
              <a:t>image</a:t>
            </a:r>
            <a:r>
              <a:rPr lang="uk-UA" altLang="uk-UA" sz="1400" dirty="0"/>
              <a:t>, </a:t>
            </a:r>
            <a:r>
              <a:rPr lang="uk-UA" altLang="uk-UA" sz="1400" dirty="0" err="1" smtClean="0"/>
              <a:t>and</a:t>
            </a:r>
            <a:r>
              <a:rPr lang="uk-UA" altLang="uk-UA" sz="1400" dirty="0" smtClean="0"/>
              <a:t> </a:t>
            </a:r>
            <a:r>
              <a:rPr lang="uk-UA" altLang="uk-UA" sz="1400" dirty="0" err="1" smtClean="0"/>
              <a:t>from</a:t>
            </a:r>
            <a:r>
              <a:rPr lang="uk-UA" altLang="uk-UA" sz="1400" dirty="0" smtClean="0"/>
              <a:t> </a:t>
            </a:r>
            <a:r>
              <a:rPr lang="uk-UA" altLang="uk-UA" sz="1400" dirty="0" err="1"/>
              <a:t>the</a:t>
            </a:r>
            <a:r>
              <a:rPr lang="uk-UA" altLang="uk-UA" sz="1400" dirty="0"/>
              <a:t> </a:t>
            </a:r>
            <a:r>
              <a:rPr lang="uk-UA" altLang="uk-UA" sz="1400" dirty="0" err="1"/>
              <a:t>static</a:t>
            </a:r>
            <a:r>
              <a:rPr lang="uk-UA" altLang="uk-UA" sz="1400" dirty="0"/>
              <a:t> </a:t>
            </a:r>
            <a:r>
              <a:rPr lang="uk-UA" altLang="uk-UA" sz="1400" dirty="0" err="1"/>
              <a:t>particles</a:t>
            </a:r>
            <a:r>
              <a:rPr lang="uk-UA" altLang="uk-UA" sz="1400" dirty="0"/>
              <a:t> </a:t>
            </a:r>
            <a:r>
              <a:rPr lang="uk-UA" altLang="uk-UA" sz="1400" dirty="0" err="1"/>
              <a:t>into</a:t>
            </a:r>
            <a:r>
              <a:rPr lang="uk-UA" altLang="uk-UA" sz="1400" dirty="0"/>
              <a:t> a </a:t>
            </a:r>
            <a:r>
              <a:rPr lang="uk-UA" altLang="uk-UA" sz="1400" dirty="0" err="1"/>
              <a:t>second</a:t>
            </a:r>
            <a:r>
              <a:rPr lang="uk-UA" altLang="uk-UA" sz="1400" dirty="0"/>
              <a:t> </a:t>
            </a:r>
            <a:r>
              <a:rPr lang="uk-UA" altLang="uk-UA" sz="1400" dirty="0" err="1"/>
              <a:t>image</a:t>
            </a:r>
            <a:r>
              <a:rPr lang="uk-UA" altLang="uk-UA" sz="1400" dirty="0"/>
              <a:t>, </a:t>
            </a:r>
            <a:r>
              <a:rPr lang="uk-UA" altLang="uk-UA" sz="1400" dirty="0" err="1"/>
              <a:t>i.e</a:t>
            </a:r>
            <a:r>
              <a:rPr lang="uk-UA" altLang="uk-UA" sz="1400" dirty="0"/>
              <a:t>. </a:t>
            </a:r>
            <a:r>
              <a:rPr lang="uk-UA" altLang="uk-UA" sz="1400" dirty="0" err="1"/>
              <a:t>microstructural</a:t>
            </a:r>
            <a:r>
              <a:rPr lang="uk-UA" altLang="uk-UA" sz="1400" dirty="0"/>
              <a:t> </a:t>
            </a:r>
            <a:r>
              <a:rPr lang="uk-UA" altLang="uk-UA" sz="1400" dirty="0" err="1"/>
              <a:t>image</a:t>
            </a:r>
            <a:r>
              <a:rPr lang="uk-UA" altLang="uk-UA" sz="1400" dirty="0"/>
              <a:t>. </a:t>
            </a:r>
            <a:r>
              <a:rPr lang="uk-UA" altLang="uk-UA" sz="1400" dirty="0" err="1"/>
              <a:t>The</a:t>
            </a:r>
            <a:r>
              <a:rPr lang="uk-UA" altLang="uk-UA" sz="1400" dirty="0"/>
              <a:t> </a:t>
            </a:r>
            <a:r>
              <a:rPr lang="uk-UA" altLang="uk-UA" sz="1400" dirty="0" err="1"/>
              <a:t>previous</a:t>
            </a:r>
            <a:r>
              <a:rPr lang="uk-UA" altLang="uk-UA" sz="1400" dirty="0"/>
              <a:t> </a:t>
            </a:r>
            <a:r>
              <a:rPr lang="uk-UA" altLang="uk-UA" sz="1400" dirty="0" err="1" smtClean="0"/>
              <a:t>reported</a:t>
            </a:r>
            <a:r>
              <a:rPr lang="uk-UA" altLang="uk-UA" sz="1400" dirty="0" smtClean="0"/>
              <a:t> OMAG </a:t>
            </a:r>
            <a:r>
              <a:rPr lang="uk-UA" altLang="uk-UA" sz="1400" dirty="0" err="1"/>
              <a:t>system</a:t>
            </a:r>
            <a:r>
              <a:rPr lang="uk-UA" altLang="uk-UA" sz="1400" dirty="0"/>
              <a:t> </a:t>
            </a:r>
            <a:r>
              <a:rPr lang="uk-UA" altLang="uk-UA" sz="1400" dirty="0" err="1"/>
              <a:t>used</a:t>
            </a:r>
            <a:r>
              <a:rPr lang="uk-UA" altLang="uk-UA" sz="1400" dirty="0"/>
              <a:t> </a:t>
            </a:r>
            <a:r>
              <a:rPr lang="uk-UA" altLang="uk-UA" sz="1400" dirty="0" err="1"/>
              <a:t>light</a:t>
            </a:r>
            <a:r>
              <a:rPr lang="uk-UA" altLang="uk-UA" sz="1400" dirty="0"/>
              <a:t> </a:t>
            </a:r>
            <a:r>
              <a:rPr lang="uk-UA" altLang="uk-UA" sz="1400" dirty="0" err="1"/>
              <a:t>source</a:t>
            </a:r>
            <a:r>
              <a:rPr lang="uk-UA" altLang="uk-UA" sz="1400" dirty="0"/>
              <a:t> </a:t>
            </a:r>
            <a:r>
              <a:rPr lang="uk-UA" altLang="uk-UA" sz="1400" dirty="0" err="1"/>
              <a:t>centered</a:t>
            </a:r>
            <a:r>
              <a:rPr lang="uk-UA" altLang="uk-UA" sz="1400" dirty="0"/>
              <a:t> </a:t>
            </a:r>
            <a:r>
              <a:rPr lang="uk-UA" altLang="uk-UA" sz="1400" dirty="0" err="1"/>
              <a:t>at</a:t>
            </a:r>
            <a:r>
              <a:rPr lang="uk-UA" altLang="uk-UA" sz="1400" dirty="0"/>
              <a:t> ~840nm </a:t>
            </a:r>
            <a:r>
              <a:rPr lang="uk-UA" altLang="uk-UA" sz="1400" dirty="0" err="1"/>
              <a:t>that</a:t>
            </a:r>
            <a:r>
              <a:rPr lang="uk-UA" altLang="uk-UA" sz="1400" dirty="0"/>
              <a:t> </a:t>
            </a:r>
            <a:r>
              <a:rPr lang="uk-UA" altLang="uk-UA" sz="1400" dirty="0" err="1"/>
              <a:t>has</a:t>
            </a:r>
            <a:r>
              <a:rPr lang="uk-UA" altLang="uk-UA" sz="1400" dirty="0"/>
              <a:t> </a:t>
            </a:r>
            <a:r>
              <a:rPr lang="uk-UA" altLang="uk-UA" sz="1400" dirty="0" err="1"/>
              <a:t>shown</a:t>
            </a:r>
            <a:r>
              <a:rPr lang="uk-UA" altLang="uk-UA" sz="1400" dirty="0"/>
              <a:t> </a:t>
            </a:r>
            <a:r>
              <a:rPr lang="uk-UA" altLang="uk-UA" sz="1400" dirty="0" err="1"/>
              <a:t>capable</a:t>
            </a:r>
            <a:r>
              <a:rPr lang="uk-UA" altLang="uk-UA" sz="1400" dirty="0"/>
              <a:t> </a:t>
            </a:r>
            <a:r>
              <a:rPr lang="uk-UA" altLang="uk-UA" sz="1400" dirty="0" err="1"/>
              <a:t>of</a:t>
            </a:r>
            <a:r>
              <a:rPr lang="uk-UA" altLang="uk-UA" sz="1400" dirty="0"/>
              <a:t> </a:t>
            </a:r>
            <a:r>
              <a:rPr lang="uk-UA" altLang="uk-UA" sz="1400" dirty="0" err="1" smtClean="0"/>
              <a:t>imaging</a:t>
            </a:r>
            <a:r>
              <a:rPr lang="uk-UA" altLang="uk-UA" sz="1400" dirty="0" smtClean="0"/>
              <a:t> </a:t>
            </a:r>
            <a:r>
              <a:rPr lang="uk-UA" altLang="uk-UA" sz="1400" dirty="0" err="1" smtClean="0"/>
              <a:t>cerebro-vascular</a:t>
            </a:r>
            <a:r>
              <a:rPr lang="uk-UA" altLang="uk-UA" sz="1400" dirty="0" smtClean="0"/>
              <a:t> </a:t>
            </a:r>
            <a:r>
              <a:rPr lang="uk-UA" altLang="uk-UA" sz="1400" dirty="0" err="1"/>
              <a:t>blood</a:t>
            </a:r>
            <a:r>
              <a:rPr lang="uk-UA" altLang="uk-UA" sz="1400" dirty="0"/>
              <a:t> </a:t>
            </a:r>
            <a:r>
              <a:rPr lang="uk-UA" altLang="uk-UA" sz="1400" dirty="0" err="1"/>
              <a:t>perfusion</a:t>
            </a:r>
            <a:r>
              <a:rPr lang="uk-UA" altLang="uk-UA" sz="1400" dirty="0"/>
              <a:t> </a:t>
            </a:r>
            <a:r>
              <a:rPr lang="uk-UA" altLang="uk-UA" sz="1400" dirty="0" err="1"/>
              <a:t>in</a:t>
            </a:r>
            <a:r>
              <a:rPr lang="uk-UA" altLang="uk-UA" sz="1400" dirty="0"/>
              <a:t> </a:t>
            </a:r>
            <a:r>
              <a:rPr lang="uk-UA" altLang="uk-UA" sz="1400" dirty="0" err="1"/>
              <a:t>mice</a:t>
            </a:r>
            <a:r>
              <a:rPr lang="uk-UA" altLang="uk-UA" sz="1400" dirty="0"/>
              <a:t> </a:t>
            </a:r>
            <a:r>
              <a:rPr lang="uk-UA" altLang="uk-UA" sz="1400" dirty="0" err="1"/>
              <a:t>with</a:t>
            </a:r>
            <a:r>
              <a:rPr lang="uk-UA" altLang="uk-UA" sz="1400" dirty="0"/>
              <a:t> </a:t>
            </a:r>
            <a:r>
              <a:rPr lang="uk-UA" altLang="uk-UA" sz="1400" dirty="0" err="1"/>
              <a:t>the</a:t>
            </a:r>
            <a:r>
              <a:rPr lang="uk-UA" altLang="uk-UA" sz="1400" dirty="0"/>
              <a:t> </a:t>
            </a:r>
            <a:r>
              <a:rPr lang="uk-UA" altLang="uk-UA" sz="1400" dirty="0" err="1"/>
              <a:t>cranium</a:t>
            </a:r>
            <a:r>
              <a:rPr lang="uk-UA" altLang="uk-UA" sz="1400" dirty="0"/>
              <a:t> </a:t>
            </a:r>
            <a:r>
              <a:rPr lang="uk-UA" altLang="uk-UA" sz="1400" dirty="0" err="1"/>
              <a:t>intact</a:t>
            </a:r>
            <a:r>
              <a:rPr lang="uk-UA" altLang="uk-UA" sz="1400" dirty="0"/>
              <a:t> [15]. </a:t>
            </a:r>
            <a:r>
              <a:rPr lang="uk-UA" altLang="uk-UA" sz="1400" dirty="0" err="1"/>
              <a:t>It</a:t>
            </a:r>
            <a:r>
              <a:rPr lang="uk-UA" altLang="uk-UA" sz="1400" dirty="0"/>
              <a:t> </a:t>
            </a:r>
            <a:r>
              <a:rPr lang="uk-UA" altLang="uk-UA" sz="1400" dirty="0" err="1"/>
              <a:t>would</a:t>
            </a:r>
            <a:r>
              <a:rPr lang="uk-UA" altLang="uk-UA" sz="1400" dirty="0"/>
              <a:t> </a:t>
            </a:r>
            <a:r>
              <a:rPr lang="uk-UA" altLang="uk-UA" sz="1400" dirty="0" err="1"/>
              <a:t>be</a:t>
            </a:r>
            <a:r>
              <a:rPr lang="uk-UA" altLang="uk-UA" sz="1400" dirty="0"/>
              <a:t> </a:t>
            </a:r>
            <a:r>
              <a:rPr lang="uk-UA" altLang="uk-UA" sz="1400" dirty="0" err="1" smtClean="0"/>
              <a:t>desirable</a:t>
            </a:r>
            <a:r>
              <a:rPr lang="uk-UA" altLang="uk-UA" sz="1400" dirty="0" smtClean="0"/>
              <a:t> </a:t>
            </a:r>
            <a:r>
              <a:rPr lang="uk-UA" altLang="uk-UA" sz="1400" dirty="0" err="1" smtClean="0"/>
              <a:t>that</a:t>
            </a:r>
            <a:r>
              <a:rPr lang="uk-UA" altLang="uk-UA" sz="1400" dirty="0" smtClean="0"/>
              <a:t> </a:t>
            </a:r>
            <a:r>
              <a:rPr lang="uk-UA" altLang="uk-UA" sz="1400" dirty="0" err="1"/>
              <a:t>the</a:t>
            </a:r>
            <a:r>
              <a:rPr lang="uk-UA" altLang="uk-UA" sz="1400" dirty="0"/>
              <a:t> </a:t>
            </a:r>
            <a:r>
              <a:rPr lang="uk-UA" altLang="uk-UA" sz="1400" dirty="0" err="1"/>
              <a:t>cerebro-vascular</a:t>
            </a:r>
            <a:r>
              <a:rPr lang="uk-UA" altLang="uk-UA" sz="1400" dirty="0"/>
              <a:t> </a:t>
            </a:r>
            <a:r>
              <a:rPr lang="uk-UA" altLang="uk-UA" sz="1400" dirty="0" err="1"/>
              <a:t>blood</a:t>
            </a:r>
            <a:r>
              <a:rPr lang="uk-UA" altLang="uk-UA" sz="1400" dirty="0"/>
              <a:t> </a:t>
            </a:r>
            <a:r>
              <a:rPr lang="uk-UA" altLang="uk-UA" sz="1400" dirty="0" err="1"/>
              <a:t>perfusion</a:t>
            </a:r>
            <a:r>
              <a:rPr lang="uk-UA" altLang="uk-UA" sz="1400" dirty="0"/>
              <a:t> </a:t>
            </a:r>
            <a:r>
              <a:rPr lang="uk-UA" altLang="uk-UA" sz="1400" dirty="0" err="1"/>
              <a:t>can</a:t>
            </a:r>
            <a:r>
              <a:rPr lang="uk-UA" altLang="uk-UA" sz="1400" dirty="0"/>
              <a:t> </a:t>
            </a:r>
            <a:r>
              <a:rPr lang="uk-UA" altLang="uk-UA" sz="1400" dirty="0" err="1"/>
              <a:t>be</a:t>
            </a:r>
            <a:r>
              <a:rPr lang="uk-UA" altLang="uk-UA" sz="1400" dirty="0"/>
              <a:t> </a:t>
            </a:r>
            <a:r>
              <a:rPr lang="uk-UA" altLang="uk-UA" sz="1400" dirty="0" err="1"/>
              <a:t>accessed</a:t>
            </a:r>
            <a:r>
              <a:rPr lang="uk-UA" altLang="uk-UA" sz="1400" dirty="0"/>
              <a:t> </a:t>
            </a:r>
            <a:r>
              <a:rPr lang="uk-UA" altLang="uk-UA" sz="1400" dirty="0" err="1"/>
              <a:t>without</a:t>
            </a:r>
            <a:r>
              <a:rPr lang="uk-UA" altLang="uk-UA" sz="1400" dirty="0"/>
              <a:t> </a:t>
            </a:r>
            <a:r>
              <a:rPr lang="uk-UA" altLang="uk-UA" sz="1400" dirty="0" err="1"/>
              <a:t>removal</a:t>
            </a:r>
            <a:r>
              <a:rPr lang="uk-UA" altLang="uk-UA" sz="1400" dirty="0"/>
              <a:t> </a:t>
            </a:r>
            <a:r>
              <a:rPr lang="uk-UA" altLang="uk-UA" sz="1400" dirty="0" err="1"/>
              <a:t>of</a:t>
            </a:r>
            <a:r>
              <a:rPr lang="uk-UA" altLang="uk-UA" sz="1400" dirty="0"/>
              <a:t> </a:t>
            </a:r>
            <a:r>
              <a:rPr lang="uk-UA" altLang="uk-UA" sz="1400" dirty="0" err="1"/>
              <a:t>the</a:t>
            </a:r>
            <a:r>
              <a:rPr lang="uk-UA" altLang="uk-UA" sz="1400" dirty="0"/>
              <a:t> </a:t>
            </a:r>
            <a:r>
              <a:rPr lang="uk-UA" altLang="uk-UA" sz="1400" dirty="0" err="1" smtClean="0"/>
              <a:t>overlaying</a:t>
            </a:r>
            <a:r>
              <a:rPr lang="uk-UA" altLang="uk-UA" sz="1400" dirty="0" smtClean="0"/>
              <a:t> </a:t>
            </a:r>
            <a:r>
              <a:rPr lang="uk-UA" altLang="uk-UA" sz="1400" dirty="0" err="1" smtClean="0"/>
              <a:t>skin</a:t>
            </a:r>
            <a:r>
              <a:rPr lang="uk-UA" altLang="uk-UA" sz="1400" dirty="0" smtClean="0"/>
              <a:t> </a:t>
            </a:r>
            <a:r>
              <a:rPr lang="uk-UA" altLang="uk-UA" sz="1400" dirty="0" err="1"/>
              <a:t>so</a:t>
            </a:r>
            <a:r>
              <a:rPr lang="uk-UA" altLang="uk-UA" sz="1400" dirty="0"/>
              <a:t> </a:t>
            </a:r>
            <a:r>
              <a:rPr lang="uk-UA" altLang="uk-UA" sz="1400" dirty="0" err="1"/>
              <a:t>that</a:t>
            </a:r>
            <a:r>
              <a:rPr lang="uk-UA" altLang="uk-UA" sz="1400" dirty="0"/>
              <a:t> </a:t>
            </a:r>
            <a:r>
              <a:rPr lang="uk-UA" altLang="uk-UA" sz="1400" dirty="0" err="1"/>
              <a:t>the</a:t>
            </a:r>
            <a:r>
              <a:rPr lang="uk-UA" altLang="uk-UA" sz="1400" dirty="0"/>
              <a:t> </a:t>
            </a:r>
            <a:r>
              <a:rPr lang="uk-UA" altLang="uk-UA" sz="1400" dirty="0" err="1"/>
              <a:t>possible</a:t>
            </a:r>
            <a:r>
              <a:rPr lang="uk-UA" altLang="uk-UA" sz="1400" dirty="0"/>
              <a:t> </a:t>
            </a:r>
            <a:r>
              <a:rPr lang="uk-UA" altLang="uk-UA" sz="1400" dirty="0" err="1"/>
              <a:t>complications</a:t>
            </a:r>
            <a:r>
              <a:rPr lang="uk-UA" altLang="uk-UA" sz="1400" dirty="0"/>
              <a:t> </a:t>
            </a:r>
            <a:r>
              <a:rPr lang="uk-UA" altLang="uk-UA" sz="1400" dirty="0" err="1"/>
              <a:t>of</a:t>
            </a:r>
            <a:r>
              <a:rPr lang="uk-UA" altLang="uk-UA" sz="1400" dirty="0"/>
              <a:t> </a:t>
            </a:r>
            <a:r>
              <a:rPr lang="uk-UA" altLang="uk-UA" sz="1400" dirty="0" err="1"/>
              <a:t>dynamic</a:t>
            </a:r>
            <a:r>
              <a:rPr lang="uk-UA" altLang="uk-UA" sz="1400" dirty="0"/>
              <a:t> </a:t>
            </a:r>
            <a:r>
              <a:rPr lang="uk-UA" altLang="uk-UA" sz="1400" dirty="0" err="1"/>
              <a:t>blood</a:t>
            </a:r>
            <a:r>
              <a:rPr lang="uk-UA" altLang="uk-UA" sz="1400" dirty="0"/>
              <a:t> </a:t>
            </a:r>
            <a:r>
              <a:rPr lang="uk-UA" altLang="uk-UA" sz="1400" dirty="0" err="1"/>
              <a:t>flow</a:t>
            </a:r>
            <a:r>
              <a:rPr lang="uk-UA" altLang="uk-UA" sz="1400" dirty="0"/>
              <a:t> </a:t>
            </a:r>
            <a:r>
              <a:rPr lang="uk-UA" altLang="uk-UA" sz="1400" dirty="0" err="1"/>
              <a:t>due</a:t>
            </a:r>
            <a:r>
              <a:rPr lang="uk-UA" altLang="uk-UA" sz="1400" dirty="0"/>
              <a:t> </a:t>
            </a:r>
            <a:r>
              <a:rPr lang="uk-UA" altLang="uk-UA" sz="1400" dirty="0" err="1"/>
              <a:t>to</a:t>
            </a:r>
            <a:r>
              <a:rPr lang="uk-UA" altLang="uk-UA" sz="1400" dirty="0"/>
              <a:t> </a:t>
            </a:r>
            <a:r>
              <a:rPr lang="uk-UA" altLang="uk-UA" sz="1400" dirty="0" err="1"/>
              <a:t>surgical</a:t>
            </a:r>
            <a:r>
              <a:rPr lang="uk-UA" altLang="uk-UA" sz="1400" dirty="0"/>
              <a:t> </a:t>
            </a:r>
            <a:r>
              <a:rPr lang="uk-UA" altLang="uk-UA" sz="1400" dirty="0" err="1" smtClean="0"/>
              <a:t>interventionscan</a:t>
            </a:r>
            <a:r>
              <a:rPr lang="uk-UA" altLang="uk-UA" sz="1400" dirty="0" smtClean="0"/>
              <a:t> </a:t>
            </a:r>
            <a:r>
              <a:rPr lang="uk-UA" altLang="uk-UA" sz="1400" dirty="0" err="1"/>
              <a:t>be</a:t>
            </a:r>
            <a:r>
              <a:rPr lang="uk-UA" altLang="uk-UA" sz="1400" dirty="0"/>
              <a:t> </a:t>
            </a:r>
            <a:r>
              <a:rPr lang="uk-UA" altLang="uk-UA" sz="1400" dirty="0" err="1"/>
              <a:t>minimized</a:t>
            </a:r>
            <a:r>
              <a:rPr lang="uk-UA" altLang="uk-UA" sz="1400" dirty="0"/>
              <a:t>.</a:t>
            </a:r>
          </a:p>
        </p:txBody>
      </p:sp>
      <p:sp>
        <p:nvSpPr>
          <p:cNvPr id="3" name="Rectangle 2"/>
          <p:cNvSpPr/>
          <p:nvPr/>
        </p:nvSpPr>
        <p:spPr>
          <a:xfrm>
            <a:off x="2483768" y="188640"/>
            <a:ext cx="3865161" cy="369332"/>
          </a:xfrm>
          <a:prstGeom prst="rect">
            <a:avLst/>
          </a:prstGeom>
        </p:spPr>
        <p:txBody>
          <a:bodyPr wrap="none">
            <a:spAutoFit/>
          </a:bodyPr>
          <a:lstStyle/>
          <a:p>
            <a:r>
              <a:rPr lang="uk-UA" altLang="uk-UA" dirty="0" err="1"/>
              <a:t>Optical</a:t>
            </a:r>
            <a:r>
              <a:rPr lang="uk-UA" altLang="uk-UA" dirty="0"/>
              <a:t> </a:t>
            </a:r>
            <a:r>
              <a:rPr lang="uk-UA" altLang="uk-UA" dirty="0" err="1"/>
              <a:t>micro-angiography</a:t>
            </a:r>
            <a:r>
              <a:rPr lang="uk-UA" altLang="uk-UA" dirty="0"/>
              <a:t> (OMAG) </a:t>
            </a:r>
            <a:endParaRPr lang="uk-UA" dirty="0"/>
          </a:p>
        </p:txBody>
      </p:sp>
    </p:spTree>
    <p:extLst>
      <p:ext uri="{BB962C8B-B14F-4D97-AF65-F5344CB8AC3E}">
        <p14:creationId xmlns:p14="http://schemas.microsoft.com/office/powerpoint/2010/main" val="202630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813" y="1196975"/>
            <a:ext cx="4014787" cy="500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Rectangle 5"/>
          <p:cNvSpPr>
            <a:spLocks noChangeArrowheads="1"/>
          </p:cNvSpPr>
          <p:nvPr/>
        </p:nvSpPr>
        <p:spPr bwMode="auto">
          <a:xfrm>
            <a:off x="4716463" y="6308725"/>
            <a:ext cx="4141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uk-UA" altLang="uk-UA" sz="1400"/>
              <a:t>2007 / Vol. 15, No. 18 / OPTICS EXPRESS 11402</a:t>
            </a:r>
          </a:p>
        </p:txBody>
      </p:sp>
      <p:sp>
        <p:nvSpPr>
          <p:cNvPr id="10246" name="Rectangle 6"/>
          <p:cNvSpPr>
            <a:spLocks noChangeArrowheads="1"/>
          </p:cNvSpPr>
          <p:nvPr/>
        </p:nvSpPr>
        <p:spPr bwMode="auto">
          <a:xfrm>
            <a:off x="395288" y="260350"/>
            <a:ext cx="83534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uk-UA" altLang="uk-UA" sz="2400" dirty="0" err="1"/>
              <a:t>The</a:t>
            </a:r>
            <a:r>
              <a:rPr lang="uk-UA" altLang="uk-UA" sz="2400" dirty="0"/>
              <a:t> </a:t>
            </a:r>
            <a:r>
              <a:rPr lang="uk-UA" altLang="uk-UA" sz="2400" dirty="0" err="1"/>
              <a:t>head</a:t>
            </a:r>
            <a:r>
              <a:rPr lang="uk-UA" altLang="uk-UA" sz="2400" dirty="0"/>
              <a:t> </a:t>
            </a:r>
            <a:r>
              <a:rPr lang="uk-UA" altLang="uk-UA" sz="2400" dirty="0" err="1"/>
              <a:t>of</a:t>
            </a:r>
            <a:r>
              <a:rPr lang="uk-UA" altLang="uk-UA" sz="2400" dirty="0"/>
              <a:t> </a:t>
            </a:r>
            <a:r>
              <a:rPr lang="uk-UA" altLang="uk-UA" sz="2400" dirty="0" err="1"/>
              <a:t>an</a:t>
            </a:r>
            <a:r>
              <a:rPr lang="uk-UA" altLang="uk-UA" sz="2400" dirty="0"/>
              <a:t> </a:t>
            </a:r>
            <a:r>
              <a:rPr lang="uk-UA" altLang="uk-UA" sz="2400" dirty="0" err="1"/>
              <a:t>adult</a:t>
            </a:r>
            <a:r>
              <a:rPr lang="uk-UA" altLang="uk-UA" sz="2400" dirty="0"/>
              <a:t> </a:t>
            </a:r>
            <a:r>
              <a:rPr lang="uk-UA" altLang="uk-UA" sz="2400" dirty="0" err="1"/>
              <a:t>mouse</a:t>
            </a:r>
            <a:r>
              <a:rPr lang="uk-UA" altLang="uk-UA" sz="2400" dirty="0"/>
              <a:t> </a:t>
            </a:r>
            <a:r>
              <a:rPr lang="uk-UA" altLang="uk-UA" sz="2400" dirty="0" err="1"/>
              <a:t>with</a:t>
            </a:r>
            <a:r>
              <a:rPr lang="uk-UA" altLang="uk-UA" sz="2400" dirty="0"/>
              <a:t> </a:t>
            </a:r>
            <a:r>
              <a:rPr lang="uk-UA" altLang="uk-UA" sz="2400" dirty="0" err="1"/>
              <a:t>the</a:t>
            </a:r>
            <a:r>
              <a:rPr lang="uk-UA" altLang="uk-UA" sz="2400" dirty="0"/>
              <a:t> </a:t>
            </a:r>
            <a:r>
              <a:rPr lang="uk-UA" altLang="uk-UA" sz="2400" dirty="0" err="1"/>
              <a:t>skin</a:t>
            </a:r>
            <a:r>
              <a:rPr lang="uk-UA" altLang="uk-UA" sz="2400" dirty="0"/>
              <a:t> </a:t>
            </a:r>
            <a:r>
              <a:rPr lang="uk-UA" altLang="uk-UA" sz="2400" dirty="0" err="1"/>
              <a:t>and</a:t>
            </a:r>
            <a:r>
              <a:rPr lang="uk-UA" altLang="uk-UA" sz="2400" dirty="0"/>
              <a:t> </a:t>
            </a:r>
            <a:r>
              <a:rPr lang="uk-UA" altLang="uk-UA" sz="2400" dirty="0" err="1"/>
              <a:t>skull</a:t>
            </a:r>
            <a:r>
              <a:rPr lang="uk-UA" altLang="uk-UA" sz="2400" dirty="0"/>
              <a:t> </a:t>
            </a:r>
            <a:r>
              <a:rPr lang="uk-UA" altLang="uk-UA" sz="2400" dirty="0" err="1"/>
              <a:t>intact</a:t>
            </a:r>
            <a:r>
              <a:rPr lang="uk-UA" altLang="uk-UA" sz="2400" dirty="0"/>
              <a:t> </a:t>
            </a:r>
            <a:r>
              <a:rPr lang="uk-UA" altLang="uk-UA" sz="2400" dirty="0" err="1"/>
              <a:t>was</a:t>
            </a:r>
            <a:r>
              <a:rPr lang="uk-UA" altLang="uk-UA" sz="2400" dirty="0"/>
              <a:t> </a:t>
            </a:r>
            <a:r>
              <a:rPr lang="uk-UA" altLang="uk-UA" sz="2400" dirty="0" err="1"/>
              <a:t>imaged</a:t>
            </a:r>
            <a:r>
              <a:rPr lang="uk-UA" altLang="uk-UA" sz="2400" dirty="0"/>
              <a:t> </a:t>
            </a:r>
            <a:r>
              <a:rPr lang="uk-UA" altLang="uk-UA" sz="2400" dirty="0" err="1"/>
              <a:t>with</a:t>
            </a:r>
            <a:r>
              <a:rPr lang="uk-UA" altLang="uk-UA" sz="2400" dirty="0"/>
              <a:t> </a:t>
            </a:r>
            <a:r>
              <a:rPr lang="uk-UA" altLang="uk-UA" sz="2400" dirty="0" err="1"/>
              <a:t>Optical</a:t>
            </a:r>
            <a:r>
              <a:rPr lang="uk-UA" altLang="uk-UA" sz="2400" dirty="0"/>
              <a:t> </a:t>
            </a:r>
            <a:r>
              <a:rPr lang="en-US" altLang="uk-UA" sz="2400" dirty="0"/>
              <a:t>M</a:t>
            </a:r>
            <a:r>
              <a:rPr lang="uk-UA" altLang="uk-UA" sz="2400" dirty="0"/>
              <a:t>icro-</a:t>
            </a:r>
            <a:r>
              <a:rPr lang="en-US" altLang="uk-UA" sz="2400" dirty="0"/>
              <a:t>A</a:t>
            </a:r>
            <a:r>
              <a:rPr lang="uk-UA" altLang="uk-UA" sz="2400" dirty="0" err="1"/>
              <a:t>ngiography</a:t>
            </a:r>
            <a:r>
              <a:rPr lang="uk-UA" altLang="uk-UA" sz="2400" dirty="0"/>
              <a:t> </a:t>
            </a:r>
            <a:r>
              <a:rPr lang="en-US" altLang="uk-UA" sz="2400" dirty="0"/>
              <a:t>(</a:t>
            </a:r>
            <a:r>
              <a:rPr lang="uk-UA" altLang="uk-UA" sz="2400" dirty="0"/>
              <a:t>OMAG</a:t>
            </a:r>
            <a:r>
              <a:rPr lang="en-US" altLang="uk-UA" sz="2400" dirty="0"/>
              <a:t>)</a:t>
            </a:r>
            <a:r>
              <a:rPr lang="uk-UA" altLang="uk-UA" sz="2400" dirty="0"/>
              <a:t> </a:t>
            </a:r>
            <a:r>
              <a:rPr lang="uk-UA" altLang="uk-UA" sz="2400" i="1" dirty="0" err="1"/>
              <a:t>in</a:t>
            </a:r>
            <a:r>
              <a:rPr lang="en-US" altLang="uk-UA" sz="2400" i="1" dirty="0"/>
              <a:t> </a:t>
            </a:r>
            <a:r>
              <a:rPr lang="uk-UA" altLang="uk-UA" sz="2400" i="1" dirty="0" err="1"/>
              <a:t>vivo</a:t>
            </a:r>
            <a:endParaRPr lang="uk-UA" altLang="uk-UA" sz="2400"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9813" y="1773238"/>
            <a:ext cx="3024187"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052513"/>
            <a:ext cx="5557838" cy="356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9" name="Rectangle 7"/>
          <p:cNvSpPr>
            <a:spLocks noChangeArrowheads="1"/>
          </p:cNvSpPr>
          <p:nvPr/>
        </p:nvSpPr>
        <p:spPr bwMode="auto">
          <a:xfrm>
            <a:off x="800100" y="188913"/>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uk-UA" altLang="uk-UA" sz="2400"/>
              <a:t>Optical micro-angiography </a:t>
            </a:r>
            <a:r>
              <a:rPr lang="en-US" altLang="uk-UA" sz="2400"/>
              <a:t>of Mouse and Human Brain</a:t>
            </a:r>
            <a:endParaRPr lang="uk-UA" altLang="uk-UA" sz="2400"/>
          </a:p>
        </p:txBody>
      </p:sp>
      <p:sp>
        <p:nvSpPr>
          <p:cNvPr id="8202" name="Rectangle 10"/>
          <p:cNvSpPr>
            <a:spLocks noChangeArrowheads="1"/>
          </p:cNvSpPr>
          <p:nvPr/>
        </p:nvSpPr>
        <p:spPr bwMode="auto">
          <a:xfrm>
            <a:off x="3276600" y="6381750"/>
            <a:ext cx="5694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uk-UA" altLang="uk-UA" sz="1400"/>
              <a:t>www.bme.ogi.edu/biomedicaloptics/biophotonics/projects.html#OMAG</a:t>
            </a:r>
          </a:p>
        </p:txBody>
      </p:sp>
      <p:sp>
        <p:nvSpPr>
          <p:cNvPr id="8203" name="Rectangle 11"/>
          <p:cNvSpPr>
            <a:spLocks noChangeArrowheads="1"/>
          </p:cNvSpPr>
          <p:nvPr/>
        </p:nvSpPr>
        <p:spPr bwMode="auto">
          <a:xfrm>
            <a:off x="395288" y="4941888"/>
            <a:ext cx="8351837"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uk-UA" altLang="uk-UA" sz="1400" b="1" i="1"/>
              <a:t>In vivo</a:t>
            </a:r>
            <a:r>
              <a:rPr lang="uk-UA" altLang="uk-UA" sz="1400" b="1"/>
              <a:t> imaging of blood flow in microcirculation of brain tissue (mouse)</a:t>
            </a:r>
          </a:p>
          <a:p>
            <a:r>
              <a:rPr lang="uk-UA" altLang="uk-UA" sz="1400" i="1"/>
              <a:t>In vivo</a:t>
            </a:r>
            <a:r>
              <a:rPr lang="uk-UA" altLang="uk-UA" sz="1400"/>
              <a:t> image of blood vessels in mouse brain. OMAG can quantify blood flow of the microcirculation within a 3D image.</a:t>
            </a:r>
            <a:br>
              <a:rPr lang="uk-UA" altLang="uk-UA" sz="1400"/>
            </a:br>
            <a:r>
              <a:rPr lang="uk-UA" altLang="uk-UA" sz="1400"/>
              <a:t>Current studies are investigating the changes in the blood perfusion of superficial brain layers during and after stroke in a mouse model. Image of blood vessels through intact skull, contrast based on blood flow. Image is mosaic of six OMAG images to cover 4mm x 6mm field of view. </a:t>
            </a:r>
          </a:p>
        </p:txBody>
      </p:sp>
      <p:sp>
        <p:nvSpPr>
          <p:cNvPr id="8204" name="Rectangle 12"/>
          <p:cNvSpPr>
            <a:spLocks noChangeArrowheads="1"/>
          </p:cNvSpPr>
          <p:nvPr/>
        </p:nvSpPr>
        <p:spPr bwMode="auto">
          <a:xfrm>
            <a:off x="5867400" y="3789363"/>
            <a:ext cx="3076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uk-UA" altLang="uk-UA" sz="1200"/>
              <a:t>http://www.jyi.org/research/re.php?id=1607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4140001" y="548680"/>
            <a:ext cx="12960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altLang="uk-UA" sz="2400" dirty="0"/>
              <a:t>План</a:t>
            </a:r>
            <a:endParaRPr lang="uk-UA" altLang="uk-UA" sz="2400" dirty="0"/>
          </a:p>
        </p:txBody>
      </p:sp>
      <p:sp>
        <p:nvSpPr>
          <p:cNvPr id="88067" name="Text Box 3"/>
          <p:cNvSpPr txBox="1">
            <a:spLocks noChangeArrowheads="1"/>
          </p:cNvSpPr>
          <p:nvPr/>
        </p:nvSpPr>
        <p:spPr bwMode="auto">
          <a:xfrm>
            <a:off x="755650" y="1484313"/>
            <a:ext cx="68405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0" indent="0" algn="ctr">
              <a:spcBef>
                <a:spcPct val="50000"/>
              </a:spcBef>
            </a:pPr>
            <a:r>
              <a:rPr lang="ru-RU" altLang="uk-UA" sz="2400" dirty="0" err="1"/>
              <a:t>Сучасні</a:t>
            </a:r>
            <a:r>
              <a:rPr lang="ru-RU" altLang="uk-UA" sz="2400" dirty="0"/>
              <a:t> </a:t>
            </a:r>
            <a:r>
              <a:rPr lang="ru-RU" altLang="uk-UA" sz="2400" dirty="0" err="1"/>
              <a:t>біофізичні</a:t>
            </a:r>
            <a:r>
              <a:rPr lang="ru-RU" altLang="uk-UA" sz="2400" dirty="0"/>
              <a:t> </a:t>
            </a:r>
            <a:r>
              <a:rPr lang="ru-RU" altLang="uk-UA" sz="2400" dirty="0" err="1"/>
              <a:t>методи</a:t>
            </a:r>
            <a:r>
              <a:rPr lang="ru-RU" altLang="uk-UA" sz="2400" dirty="0"/>
              <a:t> </a:t>
            </a:r>
            <a:r>
              <a:rPr lang="ru-RU" altLang="uk-UA" sz="2400" dirty="0" err="1"/>
              <a:t>візуалізації</a:t>
            </a:r>
            <a:r>
              <a:rPr lang="ru-RU" altLang="uk-UA" sz="2400" dirty="0"/>
              <a:t> та </a:t>
            </a:r>
            <a:r>
              <a:rPr lang="ru-RU" altLang="uk-UA" sz="2400" dirty="0" err="1"/>
              <a:t>досліджень</a:t>
            </a:r>
            <a:r>
              <a:rPr lang="ru-RU" altLang="uk-UA" sz="2400" dirty="0"/>
              <a:t> </a:t>
            </a:r>
            <a:r>
              <a:rPr lang="ru-RU" altLang="uk-UA" sz="2400" dirty="0" err="1"/>
              <a:t>судинної</a:t>
            </a:r>
            <a:r>
              <a:rPr lang="ru-RU" altLang="uk-UA" sz="2400" dirty="0"/>
              <a:t> </a:t>
            </a:r>
            <a:r>
              <a:rPr lang="ru-RU" altLang="uk-UA" sz="2400" dirty="0" err="1"/>
              <a:t>системи</a:t>
            </a:r>
            <a:endParaRPr lang="uk-UA" altLang="uk-UA"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692275" y="2708275"/>
            <a:ext cx="66960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uk-UA" sz="3200" dirty="0"/>
              <a:t>Як </a:t>
            </a:r>
            <a:r>
              <a:rPr lang="ru-RU" altLang="uk-UA" sz="3200" dirty="0" err="1"/>
              <a:t>можна</a:t>
            </a:r>
            <a:r>
              <a:rPr lang="ru-RU" altLang="uk-UA" sz="3200" dirty="0"/>
              <a:t> «</a:t>
            </a:r>
            <a:r>
              <a:rPr lang="ru-RU" altLang="uk-UA" sz="3200" dirty="0" err="1"/>
              <a:t>побачити</a:t>
            </a:r>
            <a:r>
              <a:rPr lang="ru-RU" altLang="uk-UA" sz="3200" dirty="0"/>
              <a:t>» </a:t>
            </a:r>
            <a:r>
              <a:rPr lang="ru-RU" altLang="uk-UA" sz="3200" dirty="0" err="1"/>
              <a:t>судинну</a:t>
            </a:r>
            <a:r>
              <a:rPr lang="ru-RU" altLang="uk-UA" sz="3200" dirty="0"/>
              <a:t> систему?</a:t>
            </a:r>
            <a:endParaRPr lang="uk-UA" altLang="uk-UA"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052513"/>
            <a:ext cx="66675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3" name="Rectangle 5"/>
          <p:cNvSpPr>
            <a:spLocks noChangeArrowheads="1"/>
          </p:cNvSpPr>
          <p:nvPr/>
        </p:nvSpPr>
        <p:spPr bwMode="auto">
          <a:xfrm>
            <a:off x="1763713" y="260350"/>
            <a:ext cx="5002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uk-UA" altLang="uk-UA" sz="2400"/>
              <a:t>Red blood cells in a capillary vessel</a:t>
            </a:r>
          </a:p>
        </p:txBody>
      </p:sp>
      <p:sp>
        <p:nvSpPr>
          <p:cNvPr id="2" name="Rectangle 1"/>
          <p:cNvSpPr/>
          <p:nvPr/>
        </p:nvSpPr>
        <p:spPr>
          <a:xfrm>
            <a:off x="395536" y="6338243"/>
            <a:ext cx="9217023" cy="461665"/>
          </a:xfrm>
          <a:prstGeom prst="rect">
            <a:avLst/>
          </a:prstGeom>
        </p:spPr>
        <p:txBody>
          <a:bodyPr wrap="square">
            <a:spAutoFit/>
          </a:bodyPr>
          <a:lstStyle/>
          <a:p>
            <a:r>
              <a:rPr lang="uk-UA" altLang="uk-UA" sz="1200" b="1" dirty="0"/>
              <a:t>Red blood cells in a capillary vessel. (Color enhanced transmission electron micrograph (TEM) of red blood cells in a capillary vessel. The smallest type of blood vessel, Capillaries contain densely packed Erythrocytes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600" y="1341438"/>
            <a:ext cx="5383213" cy="451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9" name="Rectangle 5"/>
          <p:cNvSpPr>
            <a:spLocks noChangeArrowheads="1"/>
          </p:cNvSpPr>
          <p:nvPr/>
        </p:nvSpPr>
        <p:spPr bwMode="auto">
          <a:xfrm>
            <a:off x="971550" y="222250"/>
            <a:ext cx="77771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uk-UA" altLang="uk-UA" sz="2400"/>
              <a:t>Small intestine blood vessel</a:t>
            </a:r>
            <a:r>
              <a:rPr lang="en-US" altLang="uk-UA" sz="2400"/>
              <a:t> image obtained by</a:t>
            </a:r>
            <a:r>
              <a:rPr lang="uk-UA" altLang="uk-UA" sz="2400"/>
              <a:t> SEM</a:t>
            </a:r>
            <a:r>
              <a:rPr lang="en-US" altLang="uk-UA" sz="2400"/>
              <a:t> Scanning Electron Microscopy</a:t>
            </a:r>
            <a:endParaRPr lang="uk-UA" altLang="uk-UA" sz="2400"/>
          </a:p>
          <a:p>
            <a:pPr algn="ctr" eaLnBrk="0" hangingPunct="0"/>
            <a:endParaRPr lang="uk-UA" altLang="uk-UA" sz="2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223962" y="1916832"/>
            <a:ext cx="6696075"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uk-UA" sz="3200" dirty="0" err="1"/>
              <a:t>Яким</a:t>
            </a:r>
            <a:r>
              <a:rPr lang="ru-RU" altLang="uk-UA" sz="3200" dirty="0"/>
              <a:t> чином </a:t>
            </a:r>
            <a:r>
              <a:rPr lang="ru-RU" altLang="uk-UA" sz="3200" dirty="0" err="1"/>
              <a:t>можна</a:t>
            </a:r>
            <a:r>
              <a:rPr lang="ru-RU" altLang="uk-UA" sz="3200" dirty="0"/>
              <a:t> «</a:t>
            </a:r>
            <a:r>
              <a:rPr lang="ru-RU" altLang="uk-UA" sz="3200" dirty="0" err="1"/>
              <a:t>побачити</a:t>
            </a:r>
            <a:r>
              <a:rPr lang="ru-RU" altLang="uk-UA" sz="3200" dirty="0"/>
              <a:t>» </a:t>
            </a:r>
            <a:r>
              <a:rPr lang="ru-RU" altLang="uk-UA" sz="3200" dirty="0" err="1"/>
              <a:t>судинну</a:t>
            </a:r>
            <a:r>
              <a:rPr lang="ru-RU" altLang="uk-UA" sz="3200" dirty="0"/>
              <a:t> систему, </a:t>
            </a:r>
            <a:r>
              <a:rPr lang="ru-RU" altLang="uk-UA" sz="3200" dirty="0" err="1"/>
              <a:t>що</a:t>
            </a:r>
            <a:r>
              <a:rPr lang="ru-RU" altLang="uk-UA" sz="3200" dirty="0"/>
              <a:t> нормально </a:t>
            </a:r>
            <a:r>
              <a:rPr lang="ru-RU" altLang="uk-UA" sz="3200" dirty="0" err="1"/>
              <a:t>функціонує</a:t>
            </a:r>
            <a:r>
              <a:rPr lang="ru-RU" altLang="uk-UA" sz="3200" dirty="0"/>
              <a:t>, і </a:t>
            </a:r>
            <a:r>
              <a:rPr lang="ru-RU" altLang="uk-UA" sz="3200" dirty="0" err="1"/>
              <a:t>заміряти</a:t>
            </a:r>
            <a:r>
              <a:rPr lang="ru-RU" altLang="uk-UA" sz="3200" dirty="0"/>
              <a:t> </a:t>
            </a:r>
            <a:r>
              <a:rPr lang="ru-RU" altLang="uk-UA" sz="3200" dirty="0" err="1"/>
              <a:t>швидкість</a:t>
            </a:r>
            <a:r>
              <a:rPr lang="ru-RU" altLang="uk-UA" sz="3200" dirty="0"/>
              <a:t> кровотоку</a:t>
            </a:r>
            <a:r>
              <a:rPr lang="ru-RU" altLang="uk-UA" sz="3200" dirty="0" smtClean="0"/>
              <a:t>?</a:t>
            </a:r>
          </a:p>
          <a:p>
            <a:pPr algn="ctr">
              <a:spcBef>
                <a:spcPct val="50000"/>
              </a:spcBef>
            </a:pPr>
            <a:r>
              <a:rPr lang="ru-RU" altLang="uk-UA" sz="3200" dirty="0" smtClean="0"/>
              <a:t>Як </a:t>
            </a:r>
            <a:r>
              <a:rPr lang="ru-RU" altLang="uk-UA" sz="3200" dirty="0" err="1"/>
              <a:t>зробити</a:t>
            </a:r>
            <a:r>
              <a:rPr lang="ru-RU" altLang="uk-UA" sz="3200" dirty="0"/>
              <a:t> </a:t>
            </a:r>
            <a:r>
              <a:rPr lang="ru-RU" altLang="uk-UA" sz="3200" dirty="0" err="1"/>
              <a:t>це</a:t>
            </a:r>
            <a:r>
              <a:rPr lang="ru-RU" altLang="uk-UA" sz="3200" dirty="0"/>
              <a:t> для </a:t>
            </a:r>
            <a:r>
              <a:rPr lang="ru-RU" altLang="uk-UA" sz="3200" dirty="0" err="1"/>
              <a:t>людини</a:t>
            </a:r>
            <a:r>
              <a:rPr lang="ru-RU" altLang="uk-UA" sz="3200" dirty="0"/>
              <a:t> та </a:t>
            </a:r>
            <a:r>
              <a:rPr lang="ru-RU" altLang="uk-UA" sz="3200" dirty="0" err="1"/>
              <a:t>експериментальних</a:t>
            </a:r>
            <a:r>
              <a:rPr lang="ru-RU" altLang="uk-UA" sz="3200" dirty="0"/>
              <a:t> </a:t>
            </a:r>
            <a:r>
              <a:rPr lang="ru-RU" altLang="uk-UA" sz="3200" dirty="0" err="1"/>
              <a:t>тварин</a:t>
            </a:r>
            <a:r>
              <a:rPr lang="ru-RU" altLang="uk-UA" sz="3200" dirty="0"/>
              <a:t>?</a:t>
            </a:r>
            <a:endParaRPr lang="uk-UA" altLang="uk-UA"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88640"/>
            <a:ext cx="7776864" cy="6075509"/>
          </a:xfrm>
          <a:prstGeom prst="rect">
            <a:avLst/>
          </a:prstGeom>
        </p:spPr>
        <p:txBody>
          <a:bodyPr wrap="square">
            <a:spAutoFit/>
          </a:bodyPr>
          <a:lstStyle/>
          <a:p>
            <a:pPr algn="ctr">
              <a:lnSpc>
                <a:spcPct val="90000"/>
              </a:lnSpc>
            </a:pPr>
            <a:r>
              <a:rPr lang="uk-UA" altLang="uk-UA" sz="2400" dirty="0"/>
              <a:t>Numerous techniques have been applied to image </a:t>
            </a:r>
            <a:r>
              <a:rPr lang="uk-UA" altLang="uk-UA" sz="2400" dirty="0" smtClean="0"/>
              <a:t>the</a:t>
            </a:r>
            <a:r>
              <a:rPr lang="en-US" altLang="uk-UA" sz="2400" dirty="0" smtClean="0"/>
              <a:t> </a:t>
            </a:r>
            <a:r>
              <a:rPr lang="uk-UA" altLang="uk-UA" sz="2400" dirty="0" smtClean="0"/>
              <a:t>cerebral </a:t>
            </a:r>
            <a:r>
              <a:rPr lang="uk-UA" altLang="uk-UA" sz="2400" dirty="0"/>
              <a:t>blood flow (CBF) </a:t>
            </a:r>
            <a:r>
              <a:rPr lang="uk-UA" altLang="uk-UA" sz="2400" dirty="0" smtClean="0"/>
              <a:t>and</a:t>
            </a:r>
            <a:r>
              <a:rPr lang="en-US" altLang="uk-UA" sz="2400" dirty="0" smtClean="0"/>
              <a:t> </a:t>
            </a:r>
            <a:r>
              <a:rPr lang="uk-UA" altLang="uk-UA" sz="2400" dirty="0" err="1" smtClean="0"/>
              <a:t>volume</a:t>
            </a:r>
            <a:r>
              <a:rPr lang="uk-UA" altLang="uk-UA" sz="2400" dirty="0" smtClean="0"/>
              <a:t> </a:t>
            </a:r>
            <a:r>
              <a:rPr lang="uk-UA" altLang="uk-UA" sz="2400" dirty="0" err="1" smtClean="0"/>
              <a:t>changes</a:t>
            </a:r>
            <a:endParaRPr lang="en-US" altLang="uk-UA" sz="2400" dirty="0" smtClean="0"/>
          </a:p>
          <a:p>
            <a:pPr algn="ctr">
              <a:lnSpc>
                <a:spcPct val="90000"/>
              </a:lnSpc>
            </a:pPr>
            <a:endParaRPr lang="en-US" sz="2400" dirty="0"/>
          </a:p>
          <a:p>
            <a:pPr marL="342900" indent="-342900">
              <a:lnSpc>
                <a:spcPct val="90000"/>
              </a:lnSpc>
              <a:buFont typeface="Arial" panose="020B0604020202020204" pitchFamily="34" charset="0"/>
              <a:buChar char="•"/>
            </a:pPr>
            <a:r>
              <a:rPr lang="uk-UA" altLang="uk-UA" dirty="0" err="1">
                <a:solidFill>
                  <a:srgbClr val="FF0000"/>
                </a:solidFill>
              </a:rPr>
              <a:t>Conventional</a:t>
            </a:r>
            <a:r>
              <a:rPr lang="uk-UA" altLang="uk-UA" dirty="0">
                <a:solidFill>
                  <a:srgbClr val="FF0000"/>
                </a:solidFill>
              </a:rPr>
              <a:t> X-</a:t>
            </a:r>
            <a:r>
              <a:rPr lang="uk-UA" altLang="uk-UA" dirty="0" err="1">
                <a:solidFill>
                  <a:srgbClr val="FF0000"/>
                </a:solidFill>
              </a:rPr>
              <a:t>ray</a:t>
            </a:r>
            <a:r>
              <a:rPr lang="uk-UA" altLang="uk-UA" dirty="0">
                <a:solidFill>
                  <a:srgbClr val="FF0000"/>
                </a:solidFill>
              </a:rPr>
              <a:t> </a:t>
            </a:r>
            <a:r>
              <a:rPr lang="uk-UA" altLang="uk-UA" dirty="0" err="1" smtClean="0">
                <a:solidFill>
                  <a:srgbClr val="FF0000"/>
                </a:solidFill>
              </a:rPr>
              <a:t>angiography</a:t>
            </a:r>
            <a:r>
              <a:rPr lang="uk-UA" altLang="uk-UA" dirty="0" smtClean="0">
                <a:solidFill>
                  <a:srgbClr val="FF0000"/>
                </a:solidFill>
              </a:rPr>
              <a:t> </a:t>
            </a:r>
            <a:r>
              <a:rPr lang="en-US" altLang="uk-UA" dirty="0" smtClean="0">
                <a:solidFill>
                  <a:srgbClr val="FF0000"/>
                </a:solidFill>
              </a:rPr>
              <a:t>(e.g. </a:t>
            </a:r>
            <a:r>
              <a:rPr lang="uk-UA" altLang="uk-UA" dirty="0" err="1" smtClean="0">
                <a:solidFill>
                  <a:srgbClr val="FF0000"/>
                </a:solidFill>
              </a:rPr>
              <a:t>carotid</a:t>
            </a:r>
            <a:r>
              <a:rPr lang="en-US" altLang="uk-UA" dirty="0" smtClean="0">
                <a:solidFill>
                  <a:srgbClr val="FF0000"/>
                </a:solidFill>
              </a:rPr>
              <a:t>) </a:t>
            </a:r>
            <a:r>
              <a:rPr lang="uk-UA" altLang="uk-UA" dirty="0" err="1" smtClean="0">
                <a:solidFill>
                  <a:srgbClr val="FF0000"/>
                </a:solidFill>
              </a:rPr>
              <a:t>is</a:t>
            </a:r>
            <a:r>
              <a:rPr lang="uk-UA" altLang="uk-UA" dirty="0" smtClean="0">
                <a:solidFill>
                  <a:srgbClr val="FF0000"/>
                </a:solidFill>
              </a:rPr>
              <a:t> </a:t>
            </a:r>
            <a:r>
              <a:rPr lang="uk-UA" altLang="uk-UA" dirty="0" err="1">
                <a:solidFill>
                  <a:srgbClr val="FF0000"/>
                </a:solidFill>
              </a:rPr>
              <a:t>an</a:t>
            </a:r>
            <a:r>
              <a:rPr lang="uk-UA" altLang="uk-UA" dirty="0">
                <a:solidFill>
                  <a:srgbClr val="FF0000"/>
                </a:solidFill>
              </a:rPr>
              <a:t> </a:t>
            </a:r>
            <a:r>
              <a:rPr lang="uk-UA" altLang="uk-UA" dirty="0" err="1">
                <a:solidFill>
                  <a:srgbClr val="FF0000"/>
                </a:solidFill>
              </a:rPr>
              <a:t>excellent</a:t>
            </a:r>
            <a:r>
              <a:rPr lang="uk-UA" altLang="uk-UA" dirty="0">
                <a:solidFill>
                  <a:srgbClr val="FF0000"/>
                </a:solidFill>
              </a:rPr>
              <a:t> </a:t>
            </a:r>
            <a:r>
              <a:rPr lang="uk-UA" altLang="uk-UA" dirty="0" err="1">
                <a:solidFill>
                  <a:srgbClr val="FF0000"/>
                </a:solidFill>
              </a:rPr>
              <a:t>clinical</a:t>
            </a:r>
            <a:r>
              <a:rPr lang="uk-UA" altLang="uk-UA" dirty="0">
                <a:solidFill>
                  <a:srgbClr val="FF0000"/>
                </a:solidFill>
              </a:rPr>
              <a:t> </a:t>
            </a:r>
            <a:r>
              <a:rPr lang="uk-UA" altLang="uk-UA" dirty="0" err="1" smtClean="0">
                <a:solidFill>
                  <a:srgbClr val="FF0000"/>
                </a:solidFill>
              </a:rPr>
              <a:t>tool</a:t>
            </a:r>
            <a:r>
              <a:rPr lang="uk-UA" altLang="uk-UA" dirty="0" smtClean="0">
                <a:solidFill>
                  <a:srgbClr val="FF0000"/>
                </a:solidFill>
              </a:rPr>
              <a:t>;</a:t>
            </a:r>
            <a:r>
              <a:rPr lang="en-US" altLang="uk-UA" dirty="0" smtClean="0">
                <a:solidFill>
                  <a:srgbClr val="FF0000"/>
                </a:solidFill>
              </a:rPr>
              <a:t> </a:t>
            </a:r>
            <a:r>
              <a:rPr lang="uk-UA" altLang="uk-UA" dirty="0" err="1" smtClean="0">
                <a:solidFill>
                  <a:srgbClr val="FF0000"/>
                </a:solidFill>
              </a:rPr>
              <a:t>however</a:t>
            </a:r>
            <a:r>
              <a:rPr lang="uk-UA" altLang="uk-UA" dirty="0">
                <a:solidFill>
                  <a:srgbClr val="FF0000"/>
                </a:solidFill>
              </a:rPr>
              <a:t>, </a:t>
            </a:r>
            <a:r>
              <a:rPr lang="uk-UA" altLang="uk-UA" dirty="0" err="1">
                <a:solidFill>
                  <a:srgbClr val="FF0000"/>
                </a:solidFill>
              </a:rPr>
              <a:t>it</a:t>
            </a:r>
            <a:r>
              <a:rPr lang="uk-UA" altLang="uk-UA" dirty="0">
                <a:solidFill>
                  <a:srgbClr val="FF0000"/>
                </a:solidFill>
              </a:rPr>
              <a:t> </a:t>
            </a:r>
            <a:r>
              <a:rPr lang="uk-UA" altLang="uk-UA" dirty="0" err="1">
                <a:solidFill>
                  <a:srgbClr val="FF0000"/>
                </a:solidFill>
              </a:rPr>
              <a:t>is</a:t>
            </a:r>
            <a:r>
              <a:rPr lang="uk-UA" altLang="uk-UA" dirty="0">
                <a:solidFill>
                  <a:srgbClr val="FF0000"/>
                </a:solidFill>
              </a:rPr>
              <a:t> </a:t>
            </a:r>
            <a:r>
              <a:rPr lang="uk-UA" altLang="uk-UA" dirty="0" err="1">
                <a:solidFill>
                  <a:srgbClr val="FF0000"/>
                </a:solidFill>
              </a:rPr>
              <a:t>invasive</a:t>
            </a:r>
            <a:r>
              <a:rPr lang="uk-UA" altLang="uk-UA" dirty="0">
                <a:solidFill>
                  <a:srgbClr val="FF0000"/>
                </a:solidFill>
              </a:rPr>
              <a:t> </a:t>
            </a:r>
            <a:r>
              <a:rPr lang="uk-UA" altLang="uk-UA" dirty="0" err="1">
                <a:solidFill>
                  <a:srgbClr val="FF0000"/>
                </a:solidFill>
              </a:rPr>
              <a:t>and</a:t>
            </a:r>
            <a:r>
              <a:rPr lang="uk-UA" altLang="uk-UA" dirty="0">
                <a:solidFill>
                  <a:srgbClr val="FF0000"/>
                </a:solidFill>
              </a:rPr>
              <a:t> </a:t>
            </a:r>
            <a:r>
              <a:rPr lang="uk-UA" altLang="uk-UA" dirty="0" err="1">
                <a:solidFill>
                  <a:srgbClr val="FF0000"/>
                </a:solidFill>
              </a:rPr>
              <a:t>not</a:t>
            </a:r>
            <a:r>
              <a:rPr lang="uk-UA" altLang="uk-UA" dirty="0">
                <a:solidFill>
                  <a:srgbClr val="FF0000"/>
                </a:solidFill>
              </a:rPr>
              <a:t> </a:t>
            </a:r>
            <a:r>
              <a:rPr lang="uk-UA" altLang="uk-UA" dirty="0" err="1">
                <a:solidFill>
                  <a:srgbClr val="FF0000"/>
                </a:solidFill>
              </a:rPr>
              <a:t>suitable</a:t>
            </a:r>
            <a:r>
              <a:rPr lang="uk-UA" altLang="uk-UA" dirty="0">
                <a:solidFill>
                  <a:srgbClr val="FF0000"/>
                </a:solidFill>
              </a:rPr>
              <a:t> </a:t>
            </a:r>
            <a:r>
              <a:rPr lang="uk-UA" altLang="uk-UA" dirty="0" err="1">
                <a:solidFill>
                  <a:srgbClr val="FF0000"/>
                </a:solidFill>
              </a:rPr>
              <a:t>for</a:t>
            </a:r>
            <a:r>
              <a:rPr lang="uk-UA" altLang="uk-UA" dirty="0">
                <a:solidFill>
                  <a:srgbClr val="FF0000"/>
                </a:solidFill>
              </a:rPr>
              <a:t> </a:t>
            </a:r>
            <a:r>
              <a:rPr lang="uk-UA" altLang="uk-UA" dirty="0" err="1">
                <a:solidFill>
                  <a:srgbClr val="FF0000"/>
                </a:solidFill>
              </a:rPr>
              <a:t>small</a:t>
            </a:r>
            <a:r>
              <a:rPr lang="uk-UA" altLang="uk-UA" dirty="0">
                <a:solidFill>
                  <a:srgbClr val="FF0000"/>
                </a:solidFill>
              </a:rPr>
              <a:t> </a:t>
            </a:r>
            <a:r>
              <a:rPr lang="uk-UA" altLang="uk-UA" dirty="0" err="1">
                <a:solidFill>
                  <a:srgbClr val="FF0000"/>
                </a:solidFill>
              </a:rPr>
              <a:t>animal</a:t>
            </a:r>
            <a:r>
              <a:rPr lang="uk-UA" altLang="uk-UA" dirty="0">
                <a:solidFill>
                  <a:srgbClr val="FF0000"/>
                </a:solidFill>
              </a:rPr>
              <a:t> </a:t>
            </a:r>
            <a:r>
              <a:rPr lang="uk-UA" altLang="uk-UA" dirty="0" err="1" smtClean="0">
                <a:solidFill>
                  <a:srgbClr val="FF0000"/>
                </a:solidFill>
              </a:rPr>
              <a:t>studies</a:t>
            </a:r>
            <a:r>
              <a:rPr lang="en-US" altLang="uk-UA" dirty="0" smtClean="0">
                <a:solidFill>
                  <a:srgbClr val="FF0000"/>
                </a:solidFill>
              </a:rPr>
              <a:t>; in general, </a:t>
            </a:r>
            <a:r>
              <a:rPr lang="uk-UA" altLang="uk-UA" dirty="0" err="1" smtClean="0">
                <a:solidFill>
                  <a:srgbClr val="FF0000"/>
                </a:solidFill>
              </a:rPr>
              <a:t>autoradiographic</a:t>
            </a:r>
            <a:r>
              <a:rPr lang="en-US" altLang="uk-UA" dirty="0" smtClean="0">
                <a:solidFill>
                  <a:srgbClr val="FF0000"/>
                </a:solidFill>
              </a:rPr>
              <a:t> </a:t>
            </a:r>
            <a:r>
              <a:rPr lang="uk-UA" altLang="uk-UA" dirty="0" err="1" smtClean="0">
                <a:solidFill>
                  <a:srgbClr val="FF0000"/>
                </a:solidFill>
              </a:rPr>
              <a:t>methods</a:t>
            </a:r>
            <a:r>
              <a:rPr lang="uk-UA" altLang="uk-UA" dirty="0" smtClean="0">
                <a:solidFill>
                  <a:srgbClr val="FF0000"/>
                </a:solidFill>
              </a:rPr>
              <a:t> </a:t>
            </a:r>
            <a:r>
              <a:rPr lang="uk-UA" altLang="uk-UA" dirty="0" err="1">
                <a:solidFill>
                  <a:srgbClr val="FF0000"/>
                </a:solidFill>
              </a:rPr>
              <a:t>provide</a:t>
            </a:r>
            <a:r>
              <a:rPr lang="uk-UA" altLang="uk-UA" dirty="0">
                <a:solidFill>
                  <a:srgbClr val="FF0000"/>
                </a:solidFill>
              </a:rPr>
              <a:t> </a:t>
            </a:r>
            <a:r>
              <a:rPr lang="uk-UA" altLang="uk-UA" dirty="0" err="1">
                <a:solidFill>
                  <a:srgbClr val="FF0000"/>
                </a:solidFill>
              </a:rPr>
              <a:t>endpoint</a:t>
            </a:r>
            <a:r>
              <a:rPr lang="uk-UA" altLang="uk-UA" dirty="0">
                <a:solidFill>
                  <a:srgbClr val="FF0000"/>
                </a:solidFill>
              </a:rPr>
              <a:t> 3D </a:t>
            </a:r>
            <a:r>
              <a:rPr lang="uk-UA" altLang="uk-UA" dirty="0" err="1">
                <a:solidFill>
                  <a:srgbClr val="FF0000"/>
                </a:solidFill>
              </a:rPr>
              <a:t>spatial</a:t>
            </a:r>
            <a:r>
              <a:rPr lang="uk-UA" altLang="uk-UA" dirty="0">
                <a:solidFill>
                  <a:srgbClr val="FF0000"/>
                </a:solidFill>
              </a:rPr>
              <a:t> </a:t>
            </a:r>
            <a:r>
              <a:rPr lang="uk-UA" altLang="uk-UA" dirty="0" err="1">
                <a:solidFill>
                  <a:srgbClr val="FF0000"/>
                </a:solidFill>
              </a:rPr>
              <a:t>information</a:t>
            </a:r>
            <a:r>
              <a:rPr lang="uk-UA" altLang="uk-UA" dirty="0">
                <a:solidFill>
                  <a:srgbClr val="FF0000"/>
                </a:solidFill>
              </a:rPr>
              <a:t>, </a:t>
            </a:r>
            <a:r>
              <a:rPr lang="en-US" altLang="uk-UA" dirty="0" smtClean="0">
                <a:solidFill>
                  <a:srgbClr val="FF0000"/>
                </a:solidFill>
              </a:rPr>
              <a:t>although </a:t>
            </a:r>
            <a:r>
              <a:rPr lang="uk-UA" altLang="uk-UA" dirty="0" err="1" smtClean="0">
                <a:solidFill>
                  <a:srgbClr val="FF0000"/>
                </a:solidFill>
              </a:rPr>
              <a:t>they</a:t>
            </a:r>
            <a:r>
              <a:rPr lang="uk-UA" altLang="uk-UA" dirty="0" smtClean="0">
                <a:solidFill>
                  <a:srgbClr val="FF0000"/>
                </a:solidFill>
              </a:rPr>
              <a:t> </a:t>
            </a:r>
            <a:r>
              <a:rPr lang="uk-UA" altLang="uk-UA" dirty="0" err="1">
                <a:solidFill>
                  <a:srgbClr val="FF0000"/>
                </a:solidFill>
              </a:rPr>
              <a:t>contain</a:t>
            </a:r>
            <a:r>
              <a:rPr lang="uk-UA" altLang="uk-UA" dirty="0">
                <a:solidFill>
                  <a:srgbClr val="FF0000"/>
                </a:solidFill>
              </a:rPr>
              <a:t> </a:t>
            </a:r>
            <a:r>
              <a:rPr lang="uk-UA" altLang="uk-UA" dirty="0" err="1">
                <a:solidFill>
                  <a:srgbClr val="FF0000"/>
                </a:solidFill>
              </a:rPr>
              <a:t>no</a:t>
            </a:r>
            <a:r>
              <a:rPr lang="uk-UA" altLang="uk-UA" dirty="0">
                <a:solidFill>
                  <a:srgbClr val="FF0000"/>
                </a:solidFill>
              </a:rPr>
              <a:t> </a:t>
            </a:r>
            <a:r>
              <a:rPr lang="uk-UA" altLang="uk-UA" dirty="0" err="1">
                <a:solidFill>
                  <a:srgbClr val="FF0000"/>
                </a:solidFill>
              </a:rPr>
              <a:t>information</a:t>
            </a:r>
            <a:r>
              <a:rPr lang="uk-UA" altLang="uk-UA" dirty="0">
                <a:solidFill>
                  <a:srgbClr val="FF0000"/>
                </a:solidFill>
              </a:rPr>
              <a:t> </a:t>
            </a:r>
            <a:r>
              <a:rPr lang="uk-UA" altLang="uk-UA" dirty="0" err="1">
                <a:solidFill>
                  <a:srgbClr val="FF0000"/>
                </a:solidFill>
              </a:rPr>
              <a:t>about</a:t>
            </a:r>
            <a:r>
              <a:rPr lang="uk-UA" altLang="uk-UA" dirty="0">
                <a:solidFill>
                  <a:srgbClr val="FF0000"/>
                </a:solidFill>
              </a:rPr>
              <a:t> </a:t>
            </a:r>
            <a:r>
              <a:rPr lang="uk-UA" altLang="uk-UA" dirty="0" err="1" smtClean="0">
                <a:solidFill>
                  <a:srgbClr val="FF0000"/>
                </a:solidFill>
              </a:rPr>
              <a:t>the</a:t>
            </a:r>
            <a:r>
              <a:rPr lang="en-US" altLang="uk-UA" dirty="0" smtClean="0">
                <a:solidFill>
                  <a:srgbClr val="FF0000"/>
                </a:solidFill>
              </a:rPr>
              <a:t> </a:t>
            </a:r>
            <a:r>
              <a:rPr lang="uk-UA" altLang="uk-UA" dirty="0" err="1" smtClean="0">
                <a:solidFill>
                  <a:srgbClr val="FF0000"/>
                </a:solidFill>
              </a:rPr>
              <a:t>dynamic</a:t>
            </a:r>
            <a:r>
              <a:rPr lang="uk-UA" altLang="uk-UA" dirty="0" smtClean="0">
                <a:solidFill>
                  <a:srgbClr val="FF0000"/>
                </a:solidFill>
              </a:rPr>
              <a:t> </a:t>
            </a:r>
            <a:r>
              <a:rPr lang="uk-UA" altLang="uk-UA" dirty="0">
                <a:solidFill>
                  <a:srgbClr val="FF0000"/>
                </a:solidFill>
              </a:rPr>
              <a:t>CBF </a:t>
            </a:r>
            <a:r>
              <a:rPr lang="uk-UA" altLang="uk-UA" dirty="0" err="1" smtClean="0">
                <a:solidFill>
                  <a:srgbClr val="FF0000"/>
                </a:solidFill>
              </a:rPr>
              <a:t>evolution</a:t>
            </a:r>
            <a:r>
              <a:rPr lang="en-US" altLang="uk-UA" dirty="0" smtClean="0">
                <a:solidFill>
                  <a:srgbClr val="FF0000"/>
                </a:solidFill>
              </a:rPr>
              <a:t>.</a:t>
            </a:r>
          </a:p>
          <a:p>
            <a:pPr marL="342900" indent="-342900">
              <a:lnSpc>
                <a:spcPct val="90000"/>
              </a:lnSpc>
              <a:buFont typeface="Arial" panose="020B0604020202020204" pitchFamily="34" charset="0"/>
              <a:buChar char="•"/>
            </a:pPr>
            <a:r>
              <a:rPr lang="uk-UA" altLang="uk-UA" dirty="0" err="1"/>
              <a:t>Methods</a:t>
            </a:r>
            <a:r>
              <a:rPr lang="uk-UA" altLang="uk-UA" dirty="0"/>
              <a:t> </a:t>
            </a:r>
            <a:r>
              <a:rPr lang="uk-UA" altLang="uk-UA" dirty="0" err="1"/>
              <a:t>based</a:t>
            </a:r>
            <a:r>
              <a:rPr lang="uk-UA" altLang="uk-UA" dirty="0"/>
              <a:t> </a:t>
            </a:r>
            <a:r>
              <a:rPr lang="uk-UA" altLang="uk-UA" dirty="0" err="1"/>
              <a:t>on</a:t>
            </a:r>
            <a:r>
              <a:rPr lang="uk-UA" altLang="uk-UA" dirty="0"/>
              <a:t> </a:t>
            </a:r>
            <a:r>
              <a:rPr lang="uk-UA" altLang="uk-UA" dirty="0" err="1"/>
              <a:t>magnetic</a:t>
            </a:r>
            <a:r>
              <a:rPr lang="uk-UA" altLang="uk-UA" dirty="0"/>
              <a:t> </a:t>
            </a:r>
            <a:r>
              <a:rPr lang="uk-UA" altLang="uk-UA" dirty="0" err="1"/>
              <a:t>resonance</a:t>
            </a:r>
            <a:r>
              <a:rPr lang="uk-UA" altLang="uk-UA" dirty="0"/>
              <a:t> </a:t>
            </a:r>
            <a:r>
              <a:rPr lang="uk-UA" altLang="uk-UA" dirty="0" err="1" smtClean="0"/>
              <a:t>imaging</a:t>
            </a:r>
            <a:r>
              <a:rPr lang="uk-UA" altLang="uk-UA" dirty="0" smtClean="0"/>
              <a:t> </a:t>
            </a:r>
            <a:r>
              <a:rPr lang="uk-UA" altLang="uk-UA" dirty="0" err="1"/>
              <a:t>and</a:t>
            </a:r>
            <a:r>
              <a:rPr lang="uk-UA" altLang="uk-UA" dirty="0"/>
              <a:t> </a:t>
            </a:r>
            <a:r>
              <a:rPr lang="uk-UA" altLang="uk-UA" dirty="0" err="1" smtClean="0"/>
              <a:t>positron</a:t>
            </a:r>
            <a:r>
              <a:rPr lang="en-US" altLang="uk-UA" dirty="0" smtClean="0"/>
              <a:t> </a:t>
            </a:r>
            <a:r>
              <a:rPr lang="uk-UA" altLang="uk-UA" dirty="0" err="1" smtClean="0"/>
              <a:t>emission</a:t>
            </a:r>
            <a:r>
              <a:rPr lang="uk-UA" altLang="uk-UA" dirty="0" smtClean="0"/>
              <a:t> </a:t>
            </a:r>
            <a:r>
              <a:rPr lang="uk-UA" altLang="uk-UA" dirty="0" err="1" smtClean="0"/>
              <a:t>tomography</a:t>
            </a:r>
            <a:r>
              <a:rPr lang="uk-UA" altLang="uk-UA" dirty="0" smtClean="0"/>
              <a:t> </a:t>
            </a:r>
            <a:r>
              <a:rPr lang="uk-UA" altLang="uk-UA" dirty="0" err="1"/>
              <a:t>provide</a:t>
            </a:r>
            <a:r>
              <a:rPr lang="uk-UA" altLang="uk-UA" dirty="0"/>
              <a:t> </a:t>
            </a:r>
            <a:r>
              <a:rPr lang="uk-UA" altLang="uk-UA" dirty="0" err="1"/>
              <a:t>spatial</a:t>
            </a:r>
            <a:r>
              <a:rPr lang="uk-UA" altLang="uk-UA" dirty="0"/>
              <a:t> </a:t>
            </a:r>
            <a:r>
              <a:rPr lang="uk-UA" altLang="uk-UA" dirty="0" err="1"/>
              <a:t>maps</a:t>
            </a:r>
            <a:r>
              <a:rPr lang="uk-UA" altLang="uk-UA" dirty="0"/>
              <a:t> </a:t>
            </a:r>
            <a:r>
              <a:rPr lang="uk-UA" altLang="uk-UA" dirty="0" err="1"/>
              <a:t>of</a:t>
            </a:r>
            <a:r>
              <a:rPr lang="uk-UA" altLang="uk-UA" dirty="0"/>
              <a:t> CBF </a:t>
            </a:r>
            <a:r>
              <a:rPr lang="uk-UA" altLang="uk-UA" dirty="0" err="1"/>
              <a:t>but</a:t>
            </a:r>
            <a:r>
              <a:rPr lang="uk-UA" altLang="uk-UA" dirty="0"/>
              <a:t> </a:t>
            </a:r>
            <a:r>
              <a:rPr lang="uk-UA" altLang="uk-UA" dirty="0" err="1"/>
              <a:t>are</a:t>
            </a:r>
            <a:r>
              <a:rPr lang="uk-UA" altLang="uk-UA" dirty="0"/>
              <a:t> </a:t>
            </a:r>
            <a:r>
              <a:rPr lang="uk-UA" altLang="uk-UA" dirty="0" err="1"/>
              <a:t>limited</a:t>
            </a:r>
            <a:r>
              <a:rPr lang="uk-UA" altLang="uk-UA" dirty="0"/>
              <a:t> </a:t>
            </a:r>
            <a:r>
              <a:rPr lang="uk-UA" altLang="uk-UA" dirty="0" err="1"/>
              <a:t>in</a:t>
            </a:r>
            <a:r>
              <a:rPr lang="uk-UA" altLang="uk-UA" dirty="0"/>
              <a:t> </a:t>
            </a:r>
            <a:r>
              <a:rPr lang="uk-UA" altLang="uk-UA" dirty="0" err="1"/>
              <a:t>their</a:t>
            </a:r>
            <a:r>
              <a:rPr lang="uk-UA" altLang="uk-UA" dirty="0"/>
              <a:t> </a:t>
            </a:r>
            <a:r>
              <a:rPr lang="uk-UA" altLang="uk-UA" dirty="0" err="1"/>
              <a:t>temporal</a:t>
            </a:r>
            <a:r>
              <a:rPr lang="uk-UA" altLang="uk-UA" dirty="0"/>
              <a:t> </a:t>
            </a:r>
            <a:r>
              <a:rPr lang="uk-UA" altLang="uk-UA" dirty="0" err="1" smtClean="0"/>
              <a:t>and</a:t>
            </a:r>
            <a:r>
              <a:rPr lang="en-US" altLang="uk-UA" dirty="0" smtClean="0"/>
              <a:t> </a:t>
            </a:r>
            <a:r>
              <a:rPr lang="uk-UA" altLang="uk-UA" dirty="0" err="1" smtClean="0"/>
              <a:t>spatial</a:t>
            </a:r>
            <a:r>
              <a:rPr lang="uk-UA" altLang="uk-UA" dirty="0" smtClean="0"/>
              <a:t> </a:t>
            </a:r>
            <a:r>
              <a:rPr lang="uk-UA" altLang="uk-UA" dirty="0" err="1"/>
              <a:t>resolution</a:t>
            </a:r>
            <a:r>
              <a:rPr lang="uk-UA" altLang="uk-UA" dirty="0" smtClean="0"/>
              <a:t>.</a:t>
            </a:r>
            <a:endParaRPr lang="en-US" altLang="uk-UA" dirty="0" smtClean="0"/>
          </a:p>
          <a:p>
            <a:pPr marL="342900" indent="-342900">
              <a:lnSpc>
                <a:spcPct val="90000"/>
              </a:lnSpc>
              <a:buFont typeface="Arial" panose="020B0604020202020204" pitchFamily="34" charset="0"/>
              <a:buChar char="•"/>
            </a:pPr>
            <a:r>
              <a:rPr lang="en-US" altLang="uk-UA" dirty="0" smtClean="0"/>
              <a:t>Laser-Doppler </a:t>
            </a:r>
            <a:r>
              <a:rPr lang="en-US" altLang="uk-UA" dirty="0" err="1"/>
              <a:t>flowmetry</a:t>
            </a:r>
            <a:r>
              <a:rPr lang="en-US" altLang="uk-UA" dirty="0"/>
              <a:t> </a:t>
            </a:r>
            <a:r>
              <a:rPr lang="en-US" altLang="uk-UA" dirty="0" smtClean="0"/>
              <a:t>technique has </a:t>
            </a:r>
            <a:r>
              <a:rPr lang="en-US" altLang="uk-UA" dirty="0"/>
              <a:t>the desired high spatial resolution, but are limited </a:t>
            </a:r>
            <a:r>
              <a:rPr lang="en-US" altLang="uk-UA" dirty="0" smtClean="0"/>
              <a:t>to two-dimensional </a:t>
            </a:r>
            <a:r>
              <a:rPr lang="en-US" altLang="uk-UA" dirty="0"/>
              <a:t>mapping of CBF and require surgical opening or substantial thinning of </a:t>
            </a:r>
            <a:r>
              <a:rPr lang="en-US" altLang="uk-UA" dirty="0" err="1" smtClean="0"/>
              <a:t>thecranium</a:t>
            </a:r>
            <a:r>
              <a:rPr lang="en-US" altLang="uk-UA" dirty="0" smtClean="0"/>
              <a:t> </a:t>
            </a:r>
            <a:r>
              <a:rPr lang="en-US" altLang="uk-UA" dirty="0"/>
              <a:t>during the </a:t>
            </a:r>
            <a:r>
              <a:rPr lang="en-US" altLang="uk-UA" dirty="0" smtClean="0"/>
              <a:t>study.</a:t>
            </a:r>
          </a:p>
          <a:p>
            <a:pPr marL="342900" indent="-342900">
              <a:lnSpc>
                <a:spcPct val="90000"/>
              </a:lnSpc>
              <a:buFont typeface="Arial" panose="020B0604020202020204" pitchFamily="34" charset="0"/>
              <a:buChar char="•"/>
            </a:pPr>
            <a:r>
              <a:rPr lang="uk-UA" altLang="uk-UA" dirty="0" err="1" smtClean="0"/>
              <a:t>Confocal</a:t>
            </a:r>
            <a:r>
              <a:rPr lang="uk-UA" altLang="uk-UA" dirty="0" smtClean="0"/>
              <a:t> </a:t>
            </a:r>
            <a:r>
              <a:rPr lang="uk-UA" altLang="uk-UA" dirty="0" err="1"/>
              <a:t>microscopy</a:t>
            </a:r>
            <a:r>
              <a:rPr lang="uk-UA" altLang="uk-UA" dirty="0"/>
              <a:t>, a </a:t>
            </a:r>
            <a:r>
              <a:rPr lang="uk-UA" altLang="uk-UA" dirty="0" err="1"/>
              <a:t>widely</a:t>
            </a:r>
            <a:r>
              <a:rPr lang="uk-UA" altLang="uk-UA" dirty="0"/>
              <a:t> </a:t>
            </a:r>
            <a:r>
              <a:rPr lang="uk-UA" altLang="uk-UA" dirty="0" err="1" smtClean="0"/>
              <a:t>used</a:t>
            </a:r>
            <a:r>
              <a:rPr lang="en-US" altLang="uk-UA" dirty="0" smtClean="0"/>
              <a:t> </a:t>
            </a:r>
            <a:r>
              <a:rPr lang="uk-UA" altLang="uk-UA" dirty="0" err="1" smtClean="0"/>
              <a:t>technique</a:t>
            </a:r>
            <a:r>
              <a:rPr lang="uk-UA" altLang="uk-UA" dirty="0" smtClean="0"/>
              <a:t> </a:t>
            </a:r>
            <a:r>
              <a:rPr lang="uk-UA" altLang="uk-UA" dirty="0" err="1"/>
              <a:t>that</a:t>
            </a:r>
            <a:r>
              <a:rPr lang="uk-UA" altLang="uk-UA" dirty="0"/>
              <a:t> </a:t>
            </a:r>
            <a:r>
              <a:rPr lang="uk-UA" altLang="uk-UA" dirty="0" err="1"/>
              <a:t>is</a:t>
            </a:r>
            <a:r>
              <a:rPr lang="uk-UA" altLang="uk-UA" dirty="0"/>
              <a:t> </a:t>
            </a:r>
            <a:r>
              <a:rPr lang="uk-UA" altLang="uk-UA" dirty="0" err="1"/>
              <a:t>capable</a:t>
            </a:r>
            <a:r>
              <a:rPr lang="uk-UA" altLang="uk-UA" dirty="0"/>
              <a:t> </a:t>
            </a:r>
            <a:r>
              <a:rPr lang="uk-UA" altLang="uk-UA" dirty="0" err="1"/>
              <a:t>of</a:t>
            </a:r>
            <a:r>
              <a:rPr lang="uk-UA" altLang="uk-UA" dirty="0"/>
              <a:t> </a:t>
            </a:r>
            <a:r>
              <a:rPr lang="uk-UA" altLang="uk-UA" dirty="0" err="1"/>
              <a:t>ultrahigh</a:t>
            </a:r>
            <a:r>
              <a:rPr lang="uk-UA" altLang="uk-UA" dirty="0"/>
              <a:t> </a:t>
            </a:r>
            <a:r>
              <a:rPr lang="uk-UA" altLang="uk-UA" dirty="0" err="1"/>
              <a:t>resolution</a:t>
            </a:r>
            <a:r>
              <a:rPr lang="uk-UA" altLang="uk-UA" dirty="0"/>
              <a:t> </a:t>
            </a:r>
            <a:r>
              <a:rPr lang="uk-UA" altLang="uk-UA" dirty="0" err="1"/>
              <a:t>mapping</a:t>
            </a:r>
            <a:r>
              <a:rPr lang="uk-UA" altLang="uk-UA" dirty="0"/>
              <a:t> </a:t>
            </a:r>
            <a:r>
              <a:rPr lang="uk-UA" altLang="uk-UA" dirty="0" err="1"/>
              <a:t>of</a:t>
            </a:r>
            <a:r>
              <a:rPr lang="uk-UA" altLang="uk-UA" dirty="0"/>
              <a:t> </a:t>
            </a:r>
            <a:r>
              <a:rPr lang="uk-UA" altLang="uk-UA" dirty="0" err="1" smtClean="0"/>
              <a:t>the</a:t>
            </a:r>
            <a:r>
              <a:rPr lang="en-US" altLang="uk-UA" dirty="0" smtClean="0"/>
              <a:t> </a:t>
            </a:r>
            <a:r>
              <a:rPr lang="uk-UA" altLang="uk-UA" dirty="0" err="1" smtClean="0"/>
              <a:t>cerebrovasculature</a:t>
            </a:r>
            <a:r>
              <a:rPr lang="uk-UA" altLang="uk-UA" dirty="0" smtClean="0"/>
              <a:t>, </a:t>
            </a:r>
            <a:r>
              <a:rPr lang="uk-UA" altLang="uk-UA" dirty="0" err="1" smtClean="0"/>
              <a:t>also</a:t>
            </a:r>
            <a:r>
              <a:rPr lang="en-US" altLang="uk-UA" dirty="0" smtClean="0"/>
              <a:t> </a:t>
            </a:r>
            <a:r>
              <a:rPr lang="uk-UA" altLang="uk-UA" dirty="0" err="1" smtClean="0"/>
              <a:t>requires</a:t>
            </a:r>
            <a:r>
              <a:rPr lang="uk-UA" altLang="uk-UA" dirty="0" smtClean="0"/>
              <a:t> </a:t>
            </a:r>
            <a:r>
              <a:rPr lang="uk-UA" altLang="uk-UA" dirty="0" err="1"/>
              <a:t>the</a:t>
            </a:r>
            <a:r>
              <a:rPr lang="uk-UA" altLang="uk-UA" dirty="0"/>
              <a:t> </a:t>
            </a:r>
            <a:r>
              <a:rPr lang="uk-UA" altLang="uk-UA" dirty="0" err="1"/>
              <a:t>removal</a:t>
            </a:r>
            <a:r>
              <a:rPr lang="uk-UA" altLang="uk-UA" dirty="0"/>
              <a:t> </a:t>
            </a:r>
            <a:r>
              <a:rPr lang="uk-UA" altLang="uk-UA" dirty="0" err="1"/>
              <a:t>of</a:t>
            </a:r>
            <a:r>
              <a:rPr lang="uk-UA" altLang="uk-UA" dirty="0"/>
              <a:t> </a:t>
            </a:r>
            <a:r>
              <a:rPr lang="uk-UA" altLang="uk-UA" dirty="0" err="1"/>
              <a:t>intervening</a:t>
            </a:r>
            <a:r>
              <a:rPr lang="uk-UA" altLang="uk-UA" dirty="0"/>
              <a:t> </a:t>
            </a:r>
            <a:r>
              <a:rPr lang="uk-UA" altLang="uk-UA" dirty="0" err="1"/>
              <a:t>bone</a:t>
            </a:r>
            <a:r>
              <a:rPr lang="uk-UA" altLang="uk-UA" dirty="0"/>
              <a:t> </a:t>
            </a:r>
            <a:r>
              <a:rPr lang="uk-UA" altLang="uk-UA" dirty="0" err="1"/>
              <a:t>due</a:t>
            </a:r>
            <a:r>
              <a:rPr lang="uk-UA" altLang="uk-UA" dirty="0"/>
              <a:t> </a:t>
            </a:r>
            <a:r>
              <a:rPr lang="uk-UA" altLang="uk-UA" dirty="0" err="1"/>
              <a:t>to</a:t>
            </a:r>
            <a:r>
              <a:rPr lang="uk-UA" altLang="uk-UA" dirty="0"/>
              <a:t> </a:t>
            </a:r>
            <a:r>
              <a:rPr lang="uk-UA" altLang="uk-UA" dirty="0" err="1"/>
              <a:t>its</a:t>
            </a:r>
            <a:r>
              <a:rPr lang="uk-UA" altLang="uk-UA" dirty="0"/>
              <a:t> </a:t>
            </a:r>
            <a:r>
              <a:rPr lang="uk-UA" altLang="uk-UA" dirty="0" err="1"/>
              <a:t>limited</a:t>
            </a:r>
            <a:r>
              <a:rPr lang="uk-UA" altLang="uk-UA" dirty="0"/>
              <a:t> </a:t>
            </a:r>
            <a:r>
              <a:rPr lang="uk-UA" altLang="uk-UA" dirty="0" err="1"/>
              <a:t>imaging</a:t>
            </a:r>
            <a:r>
              <a:rPr lang="uk-UA" altLang="uk-UA" dirty="0"/>
              <a:t> </a:t>
            </a:r>
            <a:r>
              <a:rPr lang="uk-UA" altLang="uk-UA" dirty="0" err="1"/>
              <a:t>depth</a:t>
            </a:r>
            <a:r>
              <a:rPr lang="uk-UA" altLang="uk-UA" dirty="0"/>
              <a:t> (</a:t>
            </a:r>
            <a:r>
              <a:rPr lang="uk-UA" altLang="uk-UA" dirty="0" err="1"/>
              <a:t>up</a:t>
            </a:r>
            <a:r>
              <a:rPr lang="uk-UA" altLang="uk-UA" dirty="0"/>
              <a:t> </a:t>
            </a:r>
            <a:r>
              <a:rPr lang="uk-UA" altLang="uk-UA" dirty="0" err="1"/>
              <a:t>to</a:t>
            </a:r>
            <a:r>
              <a:rPr lang="uk-UA" altLang="uk-UA" dirty="0"/>
              <a:t> 300 </a:t>
            </a:r>
            <a:r>
              <a:rPr lang="uk-UA" altLang="uk-UA" dirty="0" err="1"/>
              <a:t>μm</a:t>
            </a:r>
            <a:r>
              <a:rPr lang="uk-UA" altLang="uk-UA" dirty="0"/>
              <a:t>) </a:t>
            </a:r>
            <a:r>
              <a:rPr lang="uk-UA" altLang="uk-UA" dirty="0" err="1" smtClean="0"/>
              <a:t>and</a:t>
            </a:r>
            <a:r>
              <a:rPr lang="en-US" altLang="uk-UA" dirty="0" smtClean="0"/>
              <a:t> </a:t>
            </a:r>
            <a:r>
              <a:rPr lang="uk-UA" altLang="uk-UA" dirty="0" err="1" smtClean="0"/>
              <a:t>the</a:t>
            </a:r>
            <a:r>
              <a:rPr lang="uk-UA" altLang="uk-UA" dirty="0" smtClean="0"/>
              <a:t> </a:t>
            </a:r>
            <a:r>
              <a:rPr lang="uk-UA" altLang="uk-UA" dirty="0" err="1"/>
              <a:t>use</a:t>
            </a:r>
            <a:r>
              <a:rPr lang="uk-UA" altLang="uk-UA" dirty="0"/>
              <a:t> </a:t>
            </a:r>
            <a:r>
              <a:rPr lang="uk-UA" altLang="uk-UA" dirty="0" err="1"/>
              <a:t>of</a:t>
            </a:r>
            <a:r>
              <a:rPr lang="uk-UA" altLang="uk-UA" dirty="0"/>
              <a:t> </a:t>
            </a:r>
            <a:r>
              <a:rPr lang="uk-UA" altLang="uk-UA" dirty="0" err="1"/>
              <a:t>injected</a:t>
            </a:r>
            <a:r>
              <a:rPr lang="uk-UA" altLang="uk-UA" dirty="0"/>
              <a:t> </a:t>
            </a:r>
            <a:r>
              <a:rPr lang="uk-UA" altLang="uk-UA" dirty="0" err="1"/>
              <a:t>fluorescent</a:t>
            </a:r>
            <a:r>
              <a:rPr lang="uk-UA" altLang="uk-UA" dirty="0"/>
              <a:t> </a:t>
            </a:r>
            <a:r>
              <a:rPr lang="uk-UA" altLang="uk-UA" dirty="0" err="1"/>
              <a:t>tissue</a:t>
            </a:r>
            <a:r>
              <a:rPr lang="uk-UA" altLang="uk-UA" dirty="0"/>
              <a:t> </a:t>
            </a:r>
            <a:r>
              <a:rPr lang="uk-UA" altLang="uk-UA" dirty="0" err="1"/>
              <a:t>markers</a:t>
            </a:r>
            <a:r>
              <a:rPr lang="uk-UA" altLang="uk-UA" dirty="0"/>
              <a:t>.</a:t>
            </a:r>
          </a:p>
          <a:p>
            <a:pPr>
              <a:lnSpc>
                <a:spcPct val="90000"/>
              </a:lnSpc>
            </a:pPr>
            <a:endParaRPr lang="en-US" altLang="uk-UA" sz="2400" dirty="0" smtClean="0"/>
          </a:p>
          <a:p>
            <a:pPr>
              <a:lnSpc>
                <a:spcPct val="90000"/>
              </a:lnSpc>
            </a:pPr>
            <a:endParaRPr lang="en-US" altLang="uk-UA" sz="2400" dirty="0" smtClean="0"/>
          </a:p>
          <a:p>
            <a:pPr>
              <a:lnSpc>
                <a:spcPct val="90000"/>
              </a:lnSpc>
            </a:pPr>
            <a:endParaRPr lang="en-US" sz="2400" dirty="0"/>
          </a:p>
        </p:txBody>
      </p:sp>
    </p:spTree>
    <p:extLst>
      <p:ext uri="{BB962C8B-B14F-4D97-AF65-F5344CB8AC3E}">
        <p14:creationId xmlns:p14="http://schemas.microsoft.com/office/powerpoint/2010/main" val="595802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420888"/>
            <a:ext cx="3950255" cy="259075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2420887"/>
            <a:ext cx="3950254" cy="2590751"/>
          </a:xfrm>
          <a:prstGeom prst="rect">
            <a:avLst/>
          </a:prstGeom>
        </p:spPr>
      </p:pic>
      <p:sp>
        <p:nvSpPr>
          <p:cNvPr id="6" name="Rectangle 5"/>
          <p:cNvSpPr/>
          <p:nvPr/>
        </p:nvSpPr>
        <p:spPr>
          <a:xfrm>
            <a:off x="395536" y="5157192"/>
            <a:ext cx="4094271" cy="276999"/>
          </a:xfrm>
          <a:prstGeom prst="rect">
            <a:avLst/>
          </a:prstGeom>
        </p:spPr>
        <p:txBody>
          <a:bodyPr wrap="square">
            <a:spAutoFit/>
          </a:bodyPr>
          <a:lstStyle/>
          <a:p>
            <a:r>
              <a:rPr lang="en-US" sz="1200" dirty="0"/>
              <a:t>Angiogram of a blood vessel in the region of the knee.</a:t>
            </a:r>
            <a:endParaRPr lang="uk-UA" sz="1200" dirty="0"/>
          </a:p>
        </p:txBody>
      </p:sp>
      <p:sp>
        <p:nvSpPr>
          <p:cNvPr id="7" name="Rectangle 6"/>
          <p:cNvSpPr/>
          <p:nvPr/>
        </p:nvSpPr>
        <p:spPr>
          <a:xfrm>
            <a:off x="4644008" y="5157192"/>
            <a:ext cx="4572000" cy="276999"/>
          </a:xfrm>
          <a:prstGeom prst="rect">
            <a:avLst/>
          </a:prstGeom>
        </p:spPr>
        <p:txBody>
          <a:bodyPr>
            <a:spAutoFit/>
          </a:bodyPr>
          <a:lstStyle/>
          <a:p>
            <a:r>
              <a:rPr lang="en-US" sz="1200" dirty="0"/>
              <a:t>Cardiac imaging acquisition using a special low dose program</a:t>
            </a:r>
            <a:endParaRPr lang="uk-UA" sz="1200" dirty="0"/>
          </a:p>
        </p:txBody>
      </p:sp>
      <p:sp>
        <p:nvSpPr>
          <p:cNvPr id="8" name="Rectangle 7"/>
          <p:cNvSpPr/>
          <p:nvPr/>
        </p:nvSpPr>
        <p:spPr>
          <a:xfrm>
            <a:off x="3034696" y="260648"/>
            <a:ext cx="2702984" cy="461665"/>
          </a:xfrm>
          <a:prstGeom prst="rect">
            <a:avLst/>
          </a:prstGeom>
        </p:spPr>
        <p:txBody>
          <a:bodyPr wrap="none">
            <a:spAutoFit/>
          </a:bodyPr>
          <a:lstStyle/>
          <a:p>
            <a:r>
              <a:rPr lang="en-US" sz="2400" dirty="0"/>
              <a:t>X-ray </a:t>
            </a:r>
            <a:r>
              <a:rPr lang="en-US" sz="2400" dirty="0" smtClean="0"/>
              <a:t>angiography</a:t>
            </a:r>
            <a:endParaRPr lang="uk-UA" sz="2400" dirty="0"/>
          </a:p>
        </p:txBody>
      </p:sp>
      <p:sp>
        <p:nvSpPr>
          <p:cNvPr id="9" name="Rectangle 8"/>
          <p:cNvSpPr/>
          <p:nvPr/>
        </p:nvSpPr>
        <p:spPr>
          <a:xfrm>
            <a:off x="1223628" y="5877272"/>
            <a:ext cx="7128792" cy="646331"/>
          </a:xfrm>
          <a:prstGeom prst="rect">
            <a:avLst/>
          </a:prstGeom>
        </p:spPr>
        <p:txBody>
          <a:bodyPr wrap="square">
            <a:spAutoFit/>
          </a:bodyPr>
          <a:lstStyle/>
          <a:p>
            <a:r>
              <a:rPr lang="en-US" sz="1200" dirty="0"/>
              <a:t>Radiocontrast agents are substances used to enhance the visibility of internal structures in X-ray-based imaging </a:t>
            </a:r>
            <a:r>
              <a:rPr lang="en-US" sz="1200" dirty="0" smtClean="0"/>
              <a:t>techniques. </a:t>
            </a:r>
            <a:r>
              <a:rPr lang="en-US" sz="1200" dirty="0"/>
              <a:t>Radiocontrast agents are typically iodine, or more rarely barium-</a:t>
            </a:r>
            <a:r>
              <a:rPr lang="en-US" sz="1200" dirty="0" err="1"/>
              <a:t>sulphate</a:t>
            </a:r>
            <a:r>
              <a:rPr lang="en-US" sz="1200" dirty="0"/>
              <a:t>. They absorb external X-rays, resulting in decreased exposure on the X-ray detector.</a:t>
            </a:r>
            <a:endParaRPr lang="uk-UA" sz="1200" dirty="0"/>
          </a:p>
        </p:txBody>
      </p:sp>
    </p:spTree>
    <p:extLst>
      <p:ext uri="{BB962C8B-B14F-4D97-AF65-F5344CB8AC3E}">
        <p14:creationId xmlns:p14="http://schemas.microsoft.com/office/powerpoint/2010/main" val="3773987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353072"/>
            <a:ext cx="4446423" cy="466821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383221"/>
            <a:ext cx="4052368" cy="4254504"/>
          </a:xfrm>
          <a:prstGeom prst="rect">
            <a:avLst/>
          </a:prstGeom>
        </p:spPr>
      </p:pic>
      <p:sp>
        <p:nvSpPr>
          <p:cNvPr id="7" name="Rectangle 6"/>
          <p:cNvSpPr/>
          <p:nvPr/>
        </p:nvSpPr>
        <p:spPr>
          <a:xfrm>
            <a:off x="3034696" y="260648"/>
            <a:ext cx="2702984" cy="461665"/>
          </a:xfrm>
          <a:prstGeom prst="rect">
            <a:avLst/>
          </a:prstGeom>
        </p:spPr>
        <p:txBody>
          <a:bodyPr wrap="none">
            <a:spAutoFit/>
          </a:bodyPr>
          <a:lstStyle/>
          <a:p>
            <a:r>
              <a:rPr lang="en-US" sz="2400" dirty="0"/>
              <a:t>X-ray </a:t>
            </a:r>
            <a:r>
              <a:rPr lang="en-US" sz="2400" dirty="0" smtClean="0"/>
              <a:t>angiography</a:t>
            </a:r>
            <a:endParaRPr lang="uk-UA" sz="2400" dirty="0"/>
          </a:p>
        </p:txBody>
      </p:sp>
      <p:sp>
        <p:nvSpPr>
          <p:cNvPr id="8" name="Rectangle 7"/>
          <p:cNvSpPr/>
          <p:nvPr/>
        </p:nvSpPr>
        <p:spPr>
          <a:xfrm>
            <a:off x="4283968" y="6360536"/>
            <a:ext cx="4572000" cy="461665"/>
          </a:xfrm>
          <a:prstGeom prst="rect">
            <a:avLst/>
          </a:prstGeom>
        </p:spPr>
        <p:txBody>
          <a:bodyPr>
            <a:spAutoFit/>
          </a:bodyPr>
          <a:lstStyle/>
          <a:p>
            <a:r>
              <a:rPr lang="en-US" sz="1200" dirty="0"/>
              <a:t>http://www.scielo.br/scielo.php?script=sci_arttext&amp;pid=S0066-782X2003000100007</a:t>
            </a:r>
            <a:endParaRPr lang="uk-UA" sz="1200" dirty="0"/>
          </a:p>
        </p:txBody>
      </p:sp>
    </p:spTree>
    <p:extLst>
      <p:ext uri="{BB962C8B-B14F-4D97-AF65-F5344CB8AC3E}">
        <p14:creationId xmlns:p14="http://schemas.microsoft.com/office/powerpoint/2010/main" val="3308335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4072</TotalTime>
  <Words>5081</Words>
  <Application>Microsoft Office PowerPoint</Application>
  <PresentationFormat>On-screen Show (4:3)</PresentationFormat>
  <Paragraphs>290</Paragraphs>
  <Slides>19</Slides>
  <Notes>15</Notes>
  <HiddenSlides>0</HiddenSlides>
  <MMClips>1</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Arial</vt:lpstr>
      <vt:lpstr>Default Design</vt:lpstr>
      <vt:lpstr>Bogomoletz Institute of Physiology Kiev Ukraine   Dr. Pavel Belan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Bellab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Pasha</dc:creator>
  <cp:lastModifiedBy>Kiev One</cp:lastModifiedBy>
  <cp:revision>73</cp:revision>
  <dcterms:created xsi:type="dcterms:W3CDTF">2011-09-14T21:28:13Z</dcterms:created>
  <dcterms:modified xsi:type="dcterms:W3CDTF">2022-10-26T12:35:32Z</dcterms:modified>
</cp:coreProperties>
</file>